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66" r:id="rId9"/>
    <p:sldId id="267" r:id="rId10"/>
    <p:sldId id="268" r:id="rId11"/>
    <p:sldId id="269" r:id="rId12"/>
    <p:sldId id="261" r:id="rId13"/>
    <p:sldId id="271" r:id="rId14"/>
    <p:sldId id="273" r:id="rId15"/>
    <p:sldId id="272" r:id="rId16"/>
    <p:sldId id="274" r:id="rId17"/>
    <p:sldId id="260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594A"/>
    <a:srgbClr val="242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85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7EED2-E596-5385-5F2D-6A0CF3F96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072A5-3878-5A72-7B52-BC44F1B52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745519-2456-6D6E-9714-535FA9C3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2D395-4592-16D3-1978-55B69EEE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760C49-D317-63A7-01E6-BE37BCC0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84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787D-C132-569B-1FBC-98F9F00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53F8BB-CB58-3F7F-B7F2-9DCC5C719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72379-4179-9A95-D9F4-CB1DDAB7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103E77-ABBF-F1EE-64B6-2F94CDAA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F6119B-786B-CA86-E0E2-0FDFACBB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02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B09E4E-034F-549E-028E-02C8F2A03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61C2AB-48C8-F49C-6A30-05B071513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15CDCA-878F-8852-41B2-2AF12870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BAD457-5C17-E3E7-4D24-5F37A403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CCA5BE-EDA8-A2EB-3736-B7C405E7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41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46543-0E4C-B690-519E-A54BA305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FB9AE-CFD0-A57E-88C0-B5109A79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C7218E-76B1-0C0E-8F18-AD1B8004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601676-9C04-0724-2E57-A168E9BF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0CE569-B189-BEB0-5F2E-74349458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83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DADF-D76C-23A8-3CFF-F9F8BEB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CDA677-F6AE-DB35-F53A-0A11E7C6D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1DA162-4A11-7BB1-15F4-069FBEBA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AD7DDE-BC99-7683-9004-BB4D6B80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F4CB3F-C691-3C63-041A-87D9116D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07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0EDDF-CA57-ACF2-8DE1-94011F18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F3507-A2C5-EF12-8379-4D21F1D33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BAA3DC-A6F2-DA73-D699-DD219371D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5CB3B8-0D97-990E-7AC1-4BB85490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148FCF-BACB-185C-95FD-30F065A8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F2A0E2-6600-82DD-6930-B60FE3A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31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55227-9C3D-1331-9B9E-953DD57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1D6A9-7B6C-BF00-768A-2B7C4AB44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79DF58-F30C-62F3-4E20-B9BE897CF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5910B1-5C44-179B-B343-9AE6156C9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71F251D-2795-210A-602C-FCDBDFB41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F96822-9007-0180-839D-9FE8684A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998E73-3CB7-F938-6B1C-0A510AF1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D1FE5C-F497-47EA-E471-A4D7250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22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BF3E2-C1B7-349C-FDA1-C1B00D65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B479E8-E0E0-1422-2287-E6178B3D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D5B75D-14DD-B67B-780B-6CF96236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76631C-07CD-CD62-5CF8-7CD6C0E9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38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54F4B4-08B0-A07F-1DD8-69EB3205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260480-1277-C9D4-3E20-D9A1C86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C11203-9E45-3EFA-C119-96E9B39C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03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2E6A3-1D36-13F4-1FD0-0732CF8B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CAB5A-16D6-71B4-31A0-F0FDAC05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365EB-9688-387D-C54D-5AAFFC6BE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8FC370-452E-B009-4A49-7347A79F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C8120A-3EE3-EAF0-96E4-EF266BE5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021BE3-CA21-7C09-0870-B2B96DF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1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717ED-30D8-D824-0A03-9C27DFE5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C1077EC-D984-FCEA-7FAE-BBEDEF9F8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BDC3FA-CED6-11A3-F4EC-9CD1AA789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C755EF-EA16-9426-DB0E-C66E2FB7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223D13-E1DC-CADB-EC8C-BF876D7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AAB4F4-D0BD-BF33-2B40-71B2ABB9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4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B86460-E0FD-5551-48FA-88335F1F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3E8650-7908-D719-5662-A88E130E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40313-7AE9-61B8-D54D-CD2479A40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9671B-A18C-4321-AFB0-CB97878E1D75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7481A1-0105-C0CD-B399-700A4B493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FEF262-1994-F0D9-088D-81A76370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B9CD-095A-4DFB-9B99-AC7634CD51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13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1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>
            <a:extLst>
              <a:ext uri="{FF2B5EF4-FFF2-40B4-BE49-F238E27FC236}">
                <a16:creationId xmlns:a16="http://schemas.microsoft.com/office/drawing/2014/main" id="{6F426C0C-7795-3A34-39E1-852AA0E12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F7D9DCD-0A40-9C9C-5E6C-9AC7DF185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3" t="-53" b="53"/>
          <a:stretch/>
        </p:blipFill>
        <p:spPr>
          <a:xfrm>
            <a:off x="6096000" y="0"/>
            <a:ext cx="6567714" cy="6858000"/>
          </a:xfrm>
          <a:prstGeom prst="rect">
            <a:avLst/>
          </a:prstGeom>
        </p:spPr>
      </p:pic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A7660127-BA89-93A1-6FFE-D940B9847D95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4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FC971A-C27A-1299-532F-E239F9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0"/>
            <a:ext cx="1225734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05161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98744" y="4038689"/>
            <a:ext cx="162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17A30-0759-3165-5123-1F0CD1661CF7}"/>
              </a:ext>
            </a:extLst>
          </p:cNvPr>
          <p:cNvSpPr/>
          <p:nvPr/>
        </p:nvSpPr>
        <p:spPr>
          <a:xfrm>
            <a:off x="3859078" y="679311"/>
            <a:ext cx="4695986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3F298B-AC39-5366-257E-4CC50E2D178F}"/>
              </a:ext>
            </a:extLst>
          </p:cNvPr>
          <p:cNvSpPr txBox="1"/>
          <p:nvPr/>
        </p:nvSpPr>
        <p:spPr>
          <a:xfrm>
            <a:off x="3935530" y="650546"/>
            <a:ext cx="4543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Grécia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A2AEAD4-FD3C-D338-1676-B13A09817C16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8415E95-0661-DD2E-3D48-6FFF423930EE}"/>
              </a:ext>
            </a:extLst>
          </p:cNvPr>
          <p:cNvSpPr txBox="1"/>
          <p:nvPr/>
        </p:nvSpPr>
        <p:spPr>
          <a:xfrm>
            <a:off x="5240402" y="4390005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Souvlak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3ADCA3B-BDD8-0884-9916-D0FFD5FB2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3" b="96911" l="2577" r="89691">
                        <a14:foregroundMark x1="8763" y1="64865" x2="8247" y2="69884"/>
                        <a14:foregroundMark x1="5155" y1="63707" x2="3608" y2="68726"/>
                        <a14:foregroundMark x1="35052" y1="88803" x2="29897" y2="97297"/>
                        <a14:foregroundMark x1="6701" y1="75290" x2="2577" y2="77992"/>
                        <a14:backgroundMark x1="9278" y1="35521" x2="25773" y2="27413"/>
                        <a14:backgroundMark x1="4124" y1="88803" x2="3093" y2="94208"/>
                        <a14:backgroundMark x1="62887" y1="29344" x2="65979" y2="27027"/>
                        <a14:backgroundMark x1="63402" y1="79923" x2="61340" y2="87259"/>
                        <a14:backgroundMark x1="56186" y1="76834" x2="57732" y2="81467"/>
                        <a14:backgroundMark x1="67010" y1="78764" x2="64948" y2="88803"/>
                        <a14:backgroundMark x1="56186" y1="78764" x2="53093" y2="86486"/>
                        <a14:backgroundMark x1="57216" y1="72973" x2="57216" y2="74903"/>
                        <a14:backgroundMark x1="17526" y1="33205" x2="6186" y2="37838"/>
                        <a14:backgroundMark x1="26289" y1="32819" x2="36598" y2="28185"/>
                        <a14:backgroundMark x1="46907" y1="26641" x2="23711" y2="24710"/>
                        <a14:backgroundMark x1="38144" y1="22394" x2="65464" y2="22008"/>
                        <a14:backgroundMark x1="46392" y1="21622" x2="17526" y2="24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7771">
            <a:off x="5585804" y="2744916"/>
            <a:ext cx="1291278" cy="17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6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FC971A-C27A-1299-532F-E239F9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0"/>
            <a:ext cx="1225734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05161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98744" y="4038689"/>
            <a:ext cx="162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17A30-0759-3165-5123-1F0CD1661CF7}"/>
              </a:ext>
            </a:extLst>
          </p:cNvPr>
          <p:cNvSpPr/>
          <p:nvPr/>
        </p:nvSpPr>
        <p:spPr>
          <a:xfrm>
            <a:off x="3859078" y="679311"/>
            <a:ext cx="4695986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3F298B-AC39-5366-257E-4CC50E2D178F}"/>
              </a:ext>
            </a:extLst>
          </p:cNvPr>
          <p:cNvSpPr txBox="1"/>
          <p:nvPr/>
        </p:nvSpPr>
        <p:spPr>
          <a:xfrm>
            <a:off x="3935530" y="650546"/>
            <a:ext cx="4543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Grécia</a:t>
            </a:r>
          </a:p>
        </p:txBody>
      </p:sp>
    </p:spTree>
    <p:extLst>
      <p:ext uri="{BB962C8B-B14F-4D97-AF65-F5344CB8AC3E}">
        <p14:creationId xmlns:p14="http://schemas.microsoft.com/office/powerpoint/2010/main" val="345457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00DC9-F361-63B3-18B3-BE633D2A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19389"/>
          <a:stretch/>
        </p:blipFill>
        <p:spPr>
          <a:xfrm>
            <a:off x="-32666" y="-407069"/>
            <a:ext cx="12224666" cy="72650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86672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0" y="4099178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462195" y="4853800"/>
            <a:ext cx="13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114300" y="410325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F0C97C-679F-9469-CC5C-6960C1E36C4D}"/>
              </a:ext>
            </a:extLst>
          </p:cNvPr>
          <p:cNvSpPr/>
          <p:nvPr/>
        </p:nvSpPr>
        <p:spPr>
          <a:xfrm>
            <a:off x="4157877" y="619167"/>
            <a:ext cx="3843579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EED14-3AD5-6979-58E2-A5DD52079F8D}"/>
              </a:ext>
            </a:extLst>
          </p:cNvPr>
          <p:cNvSpPr txBox="1"/>
          <p:nvPr/>
        </p:nvSpPr>
        <p:spPr>
          <a:xfrm>
            <a:off x="4343132" y="728037"/>
            <a:ext cx="3473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Índia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797117E-E98B-184D-2DFF-D916E7FA758F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21C686D-7965-1601-C1F2-831E0036BAE3}"/>
              </a:ext>
            </a:extLst>
          </p:cNvPr>
          <p:cNvSpPr txBox="1"/>
          <p:nvPr/>
        </p:nvSpPr>
        <p:spPr>
          <a:xfrm>
            <a:off x="5057811" y="4350492"/>
            <a:ext cx="2076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Samosa</a:t>
            </a:r>
            <a:endParaRPr lang="pt-BR" sz="3000" dirty="0">
              <a:solidFill>
                <a:schemeClr val="bg1"/>
              </a:solidFill>
              <a:effectLst>
                <a:outerShdw blurRad="88900" sx="102000" sy="102000" algn="ctr" rotWithShape="0">
                  <a:prstClr val="black">
                    <a:alpha val="83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0FC4E3-A493-2CF0-7A98-E301FF3C7322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22433ED-8D17-27C8-4E5B-AE866F8E6733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387239-80E5-9528-48D2-C9919F177D4D}"/>
              </a:ext>
            </a:extLst>
          </p:cNvPr>
          <p:cNvSpPr/>
          <p:nvPr/>
        </p:nvSpPr>
        <p:spPr>
          <a:xfrm>
            <a:off x="13966866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CAC3D5-F5E6-747D-B4C7-2DD5886CF7F5}"/>
              </a:ext>
            </a:extLst>
          </p:cNvPr>
          <p:cNvSpPr txBox="1"/>
          <p:nvPr/>
        </p:nvSpPr>
        <p:spPr>
          <a:xfrm>
            <a:off x="8454635" y="4407479"/>
            <a:ext cx="134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Naan</a:t>
            </a:r>
            <a:endParaRPr lang="pt-BR" sz="2800" dirty="0">
              <a:solidFill>
                <a:schemeClr val="bg1"/>
              </a:solidFill>
              <a:effectLst>
                <a:outerShdw blurRad="88900" sx="102000" sy="102000" algn="ctr" rotWithShape="0">
                  <a:prstClr val="black">
                    <a:alpha val="83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1663B03-AAF4-3C74-58BA-935AC6C9BB50}"/>
              </a:ext>
            </a:extLst>
          </p:cNvPr>
          <p:cNvSpPr txBox="1"/>
          <p:nvPr/>
        </p:nvSpPr>
        <p:spPr>
          <a:xfrm>
            <a:off x="10996694" y="4407479"/>
            <a:ext cx="215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Chai</a:t>
            </a:r>
            <a:endParaRPr lang="pt-BR" sz="28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F2D180-2435-D964-45CA-75E57DF50225}"/>
              </a:ext>
            </a:extLst>
          </p:cNvPr>
          <p:cNvSpPr txBox="1"/>
          <p:nvPr/>
        </p:nvSpPr>
        <p:spPr>
          <a:xfrm>
            <a:off x="14127607" y="4407479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Kheer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3F520A2-32D4-BCF1-C880-DDF29D390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1556" y1="58667" x2="76889" y2="61778"/>
                        <a14:foregroundMark x1="86667" y1="59111" x2="74222" y2="60000"/>
                        <a14:foregroundMark x1="72889" y1="60000" x2="67556" y2="6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49" y="2899677"/>
            <a:ext cx="1679957" cy="16799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2DC3BF3-BB2D-F9DC-1940-A28958D8A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70" y="2693706"/>
            <a:ext cx="1763411" cy="176341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5E6A2ED-6EB8-338C-917C-CFA986B2C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54" b="97927" l="7280" r="91571">
                        <a14:foregroundMark x1="49808" y1="63212" x2="69349" y2="52850"/>
                        <a14:foregroundMark x1="70881" y1="59067" x2="79310" y2="30570"/>
                        <a14:foregroundMark x1="47126" y1="8290" x2="36782" y2="15544"/>
                        <a14:foregroundMark x1="22989" y1="26943" x2="29119" y2="53368"/>
                        <a14:foregroundMark x1="29119" y1="53368" x2="33333" y2="56995"/>
                        <a14:foregroundMark x1="32184" y1="66839" x2="54406" y2="69430"/>
                        <a14:foregroundMark x1="27969" y1="62694" x2="15709" y2="43005"/>
                        <a14:foregroundMark x1="11877" y1="38342" x2="9579" y2="32124"/>
                        <a14:foregroundMark x1="8429" y1="29534" x2="7280" y2="35233"/>
                        <a14:foregroundMark x1="83142" y1="43005" x2="81609" y2="74611"/>
                        <a14:foregroundMark x1="81609" y1="74611" x2="65517" y2="90674"/>
                        <a14:foregroundMark x1="65517" y1="90674" x2="27203" y2="89637"/>
                        <a14:foregroundMark x1="27203" y1="89637" x2="13793" y2="78756"/>
                        <a14:foregroundMark x1="21456" y1="80311" x2="42529" y2="91192"/>
                        <a14:foregroundMark x1="42529" y1="91192" x2="67050" y2="94301"/>
                        <a14:foregroundMark x1="67050" y1="94301" x2="90805" y2="74611"/>
                        <a14:foregroundMark x1="90805" y1="74611" x2="91954" y2="69430"/>
                        <a14:foregroundMark x1="92337" y1="56995" x2="90038" y2="71503"/>
                        <a14:foregroundMark x1="80843" y1="75130" x2="55172" y2="87565"/>
                        <a14:foregroundMark x1="55172" y1="87565" x2="54406" y2="87565"/>
                        <a14:foregroundMark x1="68199" y1="92746" x2="51724" y2="93782"/>
                        <a14:foregroundMark x1="59004" y1="97927" x2="27969" y2="91192"/>
                        <a14:foregroundMark x1="16475" y1="87565" x2="11877" y2="61658"/>
                        <a14:foregroundMark x1="13793" y1="63212" x2="13027" y2="54404"/>
                        <a14:foregroundMark x1="12261" y1="60622" x2="9579" y2="68912"/>
                        <a14:foregroundMark x1="9195" y1="52850" x2="13793" y2="66839"/>
                        <a14:foregroundMark x1="18774" y1="73575" x2="16858" y2="67876"/>
                        <a14:foregroundMark x1="12644" y1="69430" x2="19923" y2="72021"/>
                        <a14:foregroundMark x1="12644" y1="67876" x2="9579" y2="72021"/>
                        <a14:backgroundMark x1="83908" y1="19171" x2="83908" y2="19171"/>
                        <a14:backgroundMark x1="88506" y1="94301" x2="91188" y2="89119"/>
                        <a14:backgroundMark x1="83908" y1="27979" x2="87739" y2="2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193" y="2975660"/>
            <a:ext cx="1622124" cy="11995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53891CF-B922-206D-4F27-C72A5EC5D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89778" l="4000" r="89778">
                        <a14:foregroundMark x1="48889" y1="89778" x2="58222" y2="89778"/>
                        <a14:backgroundMark x1="24000" y1="26667" x2="46222" y2="20000"/>
                        <a14:backgroundMark x1="46222" y1="20000" x2="17778" y2="22667"/>
                        <a14:backgroundMark x1="17778" y1="22667" x2="32889" y2="26667"/>
                        <a14:backgroundMark x1="34667" y1="32000" x2="14667" y2="50667"/>
                        <a14:backgroundMark x1="14667" y1="50667" x2="13333" y2="32889"/>
                        <a14:backgroundMark x1="19111" y1="45778" x2="47556" y2="28444"/>
                        <a14:backgroundMark x1="47556" y1="28444" x2="47556" y2="29333"/>
                        <a14:backgroundMark x1="45333" y1="35111" x2="57333" y2="16889"/>
                        <a14:backgroundMark x1="45333" y1="27556" x2="26222" y2="12444"/>
                        <a14:backgroundMark x1="17778" y1="32889" x2="12444" y2="26667"/>
                        <a14:backgroundMark x1="21778" y1="44444" x2="12444" y2="16889"/>
                        <a14:backgroundMark x1="12444" y1="16889" x2="34667" y2="15111"/>
                        <a14:backgroundMark x1="34667" y1="15111" x2="14667" y2="23111"/>
                        <a14:backgroundMark x1="36000" y1="20889" x2="8889" y2="29333"/>
                        <a14:backgroundMark x1="8889" y1="29333" x2="36000" y2="10222"/>
                        <a14:backgroundMark x1="36000" y1="10222" x2="36000" y2="10222"/>
                        <a14:backgroundMark x1="30667" y1="19111" x2="4000" y2="27111"/>
                        <a14:backgroundMark x1="4000" y1="27111" x2="3111" y2="27556"/>
                        <a14:backgroundMark x1="24444" y1="14667" x2="34667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176" y="2247453"/>
            <a:ext cx="2209664" cy="2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00DC9-F361-63B3-18B3-BE633D2A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19389"/>
          <a:stretch/>
        </p:blipFill>
        <p:spPr>
          <a:xfrm>
            <a:off x="-32666" y="-407069"/>
            <a:ext cx="12224666" cy="72650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86672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0" y="4099178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462195" y="4853800"/>
            <a:ext cx="13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114300" y="410325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F0C97C-679F-9469-CC5C-6960C1E36C4D}"/>
              </a:ext>
            </a:extLst>
          </p:cNvPr>
          <p:cNvSpPr/>
          <p:nvPr/>
        </p:nvSpPr>
        <p:spPr>
          <a:xfrm>
            <a:off x="4157877" y="619167"/>
            <a:ext cx="3843579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EED14-3AD5-6979-58E2-A5DD52079F8D}"/>
              </a:ext>
            </a:extLst>
          </p:cNvPr>
          <p:cNvSpPr txBox="1"/>
          <p:nvPr/>
        </p:nvSpPr>
        <p:spPr>
          <a:xfrm>
            <a:off x="4343132" y="728037"/>
            <a:ext cx="3473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Índia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797117E-E98B-184D-2DFF-D916E7FA758F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0FC4E3-A493-2CF0-7A98-E301FF3C7322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22433ED-8D17-27C8-4E5B-AE866F8E6733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CAC3D5-F5E6-747D-B4C7-2DD5886CF7F5}"/>
              </a:ext>
            </a:extLst>
          </p:cNvPr>
          <p:cNvSpPr txBox="1"/>
          <p:nvPr/>
        </p:nvSpPr>
        <p:spPr>
          <a:xfrm>
            <a:off x="5487548" y="4407479"/>
            <a:ext cx="134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Naan</a:t>
            </a:r>
            <a:endParaRPr lang="pt-BR" sz="2800" dirty="0">
              <a:solidFill>
                <a:schemeClr val="bg1"/>
              </a:solidFill>
              <a:effectLst>
                <a:outerShdw blurRad="88900" sx="102000" sy="102000" algn="ctr" rotWithShape="0">
                  <a:prstClr val="black">
                    <a:alpha val="83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2DC3BF3-BB2D-F9DC-1940-A28958D8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83" y="2693706"/>
            <a:ext cx="1763411" cy="17634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C7A436F-7F65-F49A-202D-F1F2D5B77C68}"/>
              </a:ext>
            </a:extLst>
          </p:cNvPr>
          <p:cNvSpPr txBox="1"/>
          <p:nvPr/>
        </p:nvSpPr>
        <p:spPr>
          <a:xfrm>
            <a:off x="8013141" y="4407479"/>
            <a:ext cx="215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Chai</a:t>
            </a:r>
            <a:endParaRPr lang="pt-BR" sz="28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82DDF3-FD19-8529-A394-2336604E3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54" b="97927" l="7280" r="91571">
                        <a14:foregroundMark x1="49808" y1="63212" x2="69349" y2="52850"/>
                        <a14:foregroundMark x1="70881" y1="59067" x2="79310" y2="30570"/>
                        <a14:foregroundMark x1="47126" y1="8290" x2="36782" y2="15544"/>
                        <a14:foregroundMark x1="22989" y1="26943" x2="29119" y2="53368"/>
                        <a14:foregroundMark x1="29119" y1="53368" x2="33333" y2="56995"/>
                        <a14:foregroundMark x1="32184" y1="66839" x2="54406" y2="69430"/>
                        <a14:foregroundMark x1="27969" y1="62694" x2="15709" y2="43005"/>
                        <a14:foregroundMark x1="11877" y1="38342" x2="9579" y2="32124"/>
                        <a14:foregroundMark x1="8429" y1="29534" x2="7280" y2="35233"/>
                        <a14:foregroundMark x1="83142" y1="43005" x2="81609" y2="74611"/>
                        <a14:foregroundMark x1="81609" y1="74611" x2="65517" y2="90674"/>
                        <a14:foregroundMark x1="65517" y1="90674" x2="27203" y2="89637"/>
                        <a14:foregroundMark x1="27203" y1="89637" x2="13793" y2="78756"/>
                        <a14:foregroundMark x1="21456" y1="80311" x2="42529" y2="91192"/>
                        <a14:foregroundMark x1="42529" y1="91192" x2="67050" y2="94301"/>
                        <a14:foregroundMark x1="67050" y1="94301" x2="90805" y2="74611"/>
                        <a14:foregroundMark x1="90805" y1="74611" x2="91954" y2="69430"/>
                        <a14:foregroundMark x1="92337" y1="56995" x2="90038" y2="71503"/>
                        <a14:foregroundMark x1="80843" y1="75130" x2="55172" y2="87565"/>
                        <a14:foregroundMark x1="55172" y1="87565" x2="54406" y2="87565"/>
                        <a14:foregroundMark x1="68199" y1="92746" x2="51724" y2="93782"/>
                        <a14:foregroundMark x1="59004" y1="97927" x2="27969" y2="91192"/>
                        <a14:foregroundMark x1="16475" y1="87565" x2="11877" y2="61658"/>
                        <a14:foregroundMark x1="13793" y1="63212" x2="13027" y2="54404"/>
                        <a14:foregroundMark x1="12261" y1="60622" x2="9579" y2="68912"/>
                        <a14:foregroundMark x1="9195" y1="52850" x2="13793" y2="66839"/>
                        <a14:foregroundMark x1="18774" y1="73575" x2="16858" y2="67876"/>
                        <a14:foregroundMark x1="12644" y1="69430" x2="19923" y2="72021"/>
                        <a14:foregroundMark x1="12644" y1="67876" x2="9579" y2="72021"/>
                        <a14:backgroundMark x1="83908" y1="19171" x2="83908" y2="19171"/>
                        <a14:backgroundMark x1="88506" y1="94301" x2="91188" y2="89119"/>
                        <a14:backgroundMark x1="83908" y1="27979" x2="87739" y2="2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40" y="2975660"/>
            <a:ext cx="1622124" cy="119950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448600-2DB8-F9E0-E202-E723C537F390}"/>
              </a:ext>
            </a:extLst>
          </p:cNvPr>
          <p:cNvSpPr txBox="1"/>
          <p:nvPr/>
        </p:nvSpPr>
        <p:spPr>
          <a:xfrm>
            <a:off x="11206666" y="4407479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Kheer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930FE4E-1BF0-404E-07F8-594B53D25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89778" l="4000" r="89778">
                        <a14:foregroundMark x1="48889" y1="89778" x2="58222" y2="89778"/>
                        <a14:backgroundMark x1="24000" y1="26667" x2="46222" y2="20000"/>
                        <a14:backgroundMark x1="46222" y1="20000" x2="17778" y2="22667"/>
                        <a14:backgroundMark x1="17778" y1="22667" x2="32889" y2="26667"/>
                        <a14:backgroundMark x1="34667" y1="32000" x2="14667" y2="50667"/>
                        <a14:backgroundMark x1="14667" y1="50667" x2="13333" y2="32889"/>
                        <a14:backgroundMark x1="19111" y1="45778" x2="47556" y2="28444"/>
                        <a14:backgroundMark x1="47556" y1="28444" x2="47556" y2="29333"/>
                        <a14:backgroundMark x1="45333" y1="35111" x2="57333" y2="16889"/>
                        <a14:backgroundMark x1="45333" y1="27556" x2="26222" y2="12444"/>
                        <a14:backgroundMark x1="17778" y1="32889" x2="12444" y2="26667"/>
                        <a14:backgroundMark x1="21778" y1="44444" x2="12444" y2="16889"/>
                        <a14:backgroundMark x1="12444" y1="16889" x2="34667" y2="15111"/>
                        <a14:backgroundMark x1="34667" y1="15111" x2="14667" y2="23111"/>
                        <a14:backgroundMark x1="36000" y1="20889" x2="8889" y2="29333"/>
                        <a14:backgroundMark x1="8889" y1="29333" x2="36000" y2="10222"/>
                        <a14:backgroundMark x1="36000" y1="10222" x2="36000" y2="10222"/>
                        <a14:backgroundMark x1="30667" y1="19111" x2="4000" y2="27111"/>
                        <a14:backgroundMark x1="4000" y1="27111" x2="3111" y2="27556"/>
                        <a14:backgroundMark x1="24444" y1="14667" x2="34667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235" y="2247453"/>
            <a:ext cx="2209664" cy="2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3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00DC9-F361-63B3-18B3-BE633D2A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19389"/>
          <a:stretch/>
        </p:blipFill>
        <p:spPr>
          <a:xfrm>
            <a:off x="-32666" y="-407069"/>
            <a:ext cx="12224666" cy="72650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86672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0" y="4099178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462195" y="4853800"/>
            <a:ext cx="13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114300" y="410325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F0C97C-679F-9469-CC5C-6960C1E36C4D}"/>
              </a:ext>
            </a:extLst>
          </p:cNvPr>
          <p:cNvSpPr/>
          <p:nvPr/>
        </p:nvSpPr>
        <p:spPr>
          <a:xfrm>
            <a:off x="4157877" y="619167"/>
            <a:ext cx="3843579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EED14-3AD5-6979-58E2-A5DD52079F8D}"/>
              </a:ext>
            </a:extLst>
          </p:cNvPr>
          <p:cNvSpPr txBox="1"/>
          <p:nvPr/>
        </p:nvSpPr>
        <p:spPr>
          <a:xfrm>
            <a:off x="4343132" y="728037"/>
            <a:ext cx="3473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Índia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797117E-E98B-184D-2DFF-D916E7FA758F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0FC4E3-A493-2CF0-7A98-E301FF3C7322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1CB721-829A-3A67-4048-30D96607EE62}"/>
              </a:ext>
            </a:extLst>
          </p:cNvPr>
          <p:cNvSpPr txBox="1"/>
          <p:nvPr/>
        </p:nvSpPr>
        <p:spPr>
          <a:xfrm>
            <a:off x="5016553" y="4372484"/>
            <a:ext cx="215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Chai</a:t>
            </a:r>
            <a:endParaRPr lang="pt-BR" sz="28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6F5C948-7C21-ACCE-EA94-24D6BA0E5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4" b="97927" l="7280" r="91571">
                        <a14:foregroundMark x1="49808" y1="63212" x2="69349" y2="52850"/>
                        <a14:foregroundMark x1="70881" y1="59067" x2="79310" y2="30570"/>
                        <a14:foregroundMark x1="47126" y1="8290" x2="36782" y2="15544"/>
                        <a14:foregroundMark x1="22989" y1="26943" x2="29119" y2="53368"/>
                        <a14:foregroundMark x1="29119" y1="53368" x2="33333" y2="56995"/>
                        <a14:foregroundMark x1="32184" y1="66839" x2="54406" y2="69430"/>
                        <a14:foregroundMark x1="27969" y1="62694" x2="15709" y2="43005"/>
                        <a14:foregroundMark x1="11877" y1="38342" x2="9579" y2="32124"/>
                        <a14:foregroundMark x1="8429" y1="29534" x2="7280" y2="35233"/>
                        <a14:foregroundMark x1="83142" y1="43005" x2="81609" y2="74611"/>
                        <a14:foregroundMark x1="81609" y1="74611" x2="65517" y2="90674"/>
                        <a14:foregroundMark x1="65517" y1="90674" x2="27203" y2="89637"/>
                        <a14:foregroundMark x1="27203" y1="89637" x2="13793" y2="78756"/>
                        <a14:foregroundMark x1="21456" y1="80311" x2="42529" y2="91192"/>
                        <a14:foregroundMark x1="42529" y1="91192" x2="67050" y2="94301"/>
                        <a14:foregroundMark x1="67050" y1="94301" x2="90805" y2="74611"/>
                        <a14:foregroundMark x1="90805" y1="74611" x2="91954" y2="69430"/>
                        <a14:foregroundMark x1="92337" y1="56995" x2="90038" y2="71503"/>
                        <a14:foregroundMark x1="80843" y1="75130" x2="55172" y2="87565"/>
                        <a14:foregroundMark x1="55172" y1="87565" x2="54406" y2="87565"/>
                        <a14:foregroundMark x1="68199" y1="92746" x2="51724" y2="93782"/>
                        <a14:foregroundMark x1="59004" y1="97927" x2="27969" y2="91192"/>
                        <a14:foregroundMark x1="16475" y1="87565" x2="11877" y2="61658"/>
                        <a14:foregroundMark x1="13793" y1="63212" x2="13027" y2="54404"/>
                        <a14:foregroundMark x1="12261" y1="60622" x2="9579" y2="68912"/>
                        <a14:foregroundMark x1="9195" y1="52850" x2="13793" y2="66839"/>
                        <a14:foregroundMark x1="18774" y1="73575" x2="16858" y2="67876"/>
                        <a14:foregroundMark x1="12644" y1="69430" x2="19923" y2="72021"/>
                        <a14:foregroundMark x1="12644" y1="67876" x2="9579" y2="72021"/>
                        <a14:backgroundMark x1="83908" y1="19171" x2="83908" y2="19171"/>
                        <a14:backgroundMark x1="88506" y1="94301" x2="91188" y2="89119"/>
                        <a14:backgroundMark x1="83908" y1="27979" x2="87739" y2="2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52" y="2940665"/>
            <a:ext cx="1622124" cy="11995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98B02DB-08CA-C385-470D-730B04CDAC0C}"/>
              </a:ext>
            </a:extLst>
          </p:cNvPr>
          <p:cNvSpPr txBox="1"/>
          <p:nvPr/>
        </p:nvSpPr>
        <p:spPr>
          <a:xfrm>
            <a:off x="8383827" y="4421265"/>
            <a:ext cx="14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Kheer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0FC3C37-F8CA-CB73-E63E-2867CF022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89778" l="4000" r="89778">
                        <a14:foregroundMark x1="48889" y1="89778" x2="58222" y2="89778"/>
                        <a14:backgroundMark x1="24000" y1="26667" x2="46222" y2="20000"/>
                        <a14:backgroundMark x1="46222" y1="20000" x2="17778" y2="22667"/>
                        <a14:backgroundMark x1="17778" y1="22667" x2="32889" y2="26667"/>
                        <a14:backgroundMark x1="34667" y1="32000" x2="14667" y2="50667"/>
                        <a14:backgroundMark x1="14667" y1="50667" x2="13333" y2="32889"/>
                        <a14:backgroundMark x1="19111" y1="45778" x2="47556" y2="28444"/>
                        <a14:backgroundMark x1="47556" y1="28444" x2="47556" y2="29333"/>
                        <a14:backgroundMark x1="45333" y1="35111" x2="57333" y2="16889"/>
                        <a14:backgroundMark x1="45333" y1="27556" x2="26222" y2="12444"/>
                        <a14:backgroundMark x1="17778" y1="32889" x2="12444" y2="26667"/>
                        <a14:backgroundMark x1="21778" y1="44444" x2="12444" y2="16889"/>
                        <a14:backgroundMark x1="12444" y1="16889" x2="34667" y2="15111"/>
                        <a14:backgroundMark x1="34667" y1="15111" x2="14667" y2="23111"/>
                        <a14:backgroundMark x1="36000" y1="20889" x2="8889" y2="29333"/>
                        <a14:backgroundMark x1="8889" y1="29333" x2="36000" y2="10222"/>
                        <a14:backgroundMark x1="36000" y1="10222" x2="36000" y2="10222"/>
                        <a14:backgroundMark x1="30667" y1="19111" x2="4000" y2="27111"/>
                        <a14:backgroundMark x1="4000" y1="27111" x2="3111" y2="27556"/>
                        <a14:backgroundMark x1="24444" y1="14667" x2="34667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08" y="2271185"/>
            <a:ext cx="2209664" cy="2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59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00DC9-F361-63B3-18B3-BE633D2A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19389"/>
          <a:stretch/>
        </p:blipFill>
        <p:spPr>
          <a:xfrm>
            <a:off x="-32666" y="-407069"/>
            <a:ext cx="12224666" cy="72650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86672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0" y="4099178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462195" y="4853800"/>
            <a:ext cx="13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114300" y="410325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F0C97C-679F-9469-CC5C-6960C1E36C4D}"/>
              </a:ext>
            </a:extLst>
          </p:cNvPr>
          <p:cNvSpPr/>
          <p:nvPr/>
        </p:nvSpPr>
        <p:spPr>
          <a:xfrm>
            <a:off x="4157877" y="619167"/>
            <a:ext cx="3843579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EED14-3AD5-6979-58E2-A5DD52079F8D}"/>
              </a:ext>
            </a:extLst>
          </p:cNvPr>
          <p:cNvSpPr txBox="1"/>
          <p:nvPr/>
        </p:nvSpPr>
        <p:spPr>
          <a:xfrm>
            <a:off x="4343132" y="728037"/>
            <a:ext cx="3473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Índia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797117E-E98B-184D-2DFF-D916E7FA758F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1A6BB94-FF1A-2E8B-F8B9-B0ED4EA31931}"/>
              </a:ext>
            </a:extLst>
          </p:cNvPr>
          <p:cNvSpPr txBox="1"/>
          <p:nvPr/>
        </p:nvSpPr>
        <p:spPr>
          <a:xfrm>
            <a:off x="5357897" y="4433537"/>
            <a:ext cx="14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Kheer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1DBD3B1-25F2-0587-8EB7-4D0AB584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89778" l="4000" r="89778">
                        <a14:foregroundMark x1="48889" y1="89778" x2="58222" y2="89778"/>
                        <a14:backgroundMark x1="24000" y1="26667" x2="46222" y2="20000"/>
                        <a14:backgroundMark x1="46222" y1="20000" x2="17778" y2="22667"/>
                        <a14:backgroundMark x1="17778" y1="22667" x2="32889" y2="26667"/>
                        <a14:backgroundMark x1="34667" y1="32000" x2="14667" y2="50667"/>
                        <a14:backgroundMark x1="14667" y1="50667" x2="13333" y2="32889"/>
                        <a14:backgroundMark x1="19111" y1="45778" x2="47556" y2="28444"/>
                        <a14:backgroundMark x1="47556" y1="28444" x2="47556" y2="29333"/>
                        <a14:backgroundMark x1="45333" y1="35111" x2="57333" y2="16889"/>
                        <a14:backgroundMark x1="45333" y1="27556" x2="26222" y2="12444"/>
                        <a14:backgroundMark x1="17778" y1="32889" x2="12444" y2="26667"/>
                        <a14:backgroundMark x1="21778" y1="44444" x2="12444" y2="16889"/>
                        <a14:backgroundMark x1="12444" y1="16889" x2="34667" y2="15111"/>
                        <a14:backgroundMark x1="34667" y1="15111" x2="14667" y2="23111"/>
                        <a14:backgroundMark x1="36000" y1="20889" x2="8889" y2="29333"/>
                        <a14:backgroundMark x1="8889" y1="29333" x2="36000" y2="10222"/>
                        <a14:backgroundMark x1="36000" y1="10222" x2="36000" y2="10222"/>
                        <a14:backgroundMark x1="30667" y1="19111" x2="4000" y2="27111"/>
                        <a14:backgroundMark x1="4000" y1="27111" x2="3111" y2="27556"/>
                        <a14:backgroundMark x1="24444" y1="14667" x2="34667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78" y="2283457"/>
            <a:ext cx="2209664" cy="2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00DC9-F361-63B3-18B3-BE633D2A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19389"/>
          <a:stretch/>
        </p:blipFill>
        <p:spPr>
          <a:xfrm>
            <a:off x="-32666" y="-407069"/>
            <a:ext cx="12224666" cy="72650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86672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0" y="4099178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462195" y="4853800"/>
            <a:ext cx="13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114300" y="410325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F0C97C-679F-9469-CC5C-6960C1E36C4D}"/>
              </a:ext>
            </a:extLst>
          </p:cNvPr>
          <p:cNvSpPr/>
          <p:nvPr/>
        </p:nvSpPr>
        <p:spPr>
          <a:xfrm>
            <a:off x="4157877" y="619167"/>
            <a:ext cx="3843579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EED14-3AD5-6979-58E2-A5DD52079F8D}"/>
              </a:ext>
            </a:extLst>
          </p:cNvPr>
          <p:cNvSpPr txBox="1"/>
          <p:nvPr/>
        </p:nvSpPr>
        <p:spPr>
          <a:xfrm>
            <a:off x="4343132" y="728037"/>
            <a:ext cx="3473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Índia</a:t>
            </a:r>
          </a:p>
        </p:txBody>
      </p:sp>
    </p:spTree>
    <p:extLst>
      <p:ext uri="{BB962C8B-B14F-4D97-AF65-F5344CB8AC3E}">
        <p14:creationId xmlns:p14="http://schemas.microsoft.com/office/powerpoint/2010/main" val="3833300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380626-9B3C-77ED-E7DE-B5CB2B17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566484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56320" y="5667428"/>
            <a:ext cx="167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1DA34A-A0DD-DD4B-61E3-0D38EEAD3A55}"/>
              </a:ext>
            </a:extLst>
          </p:cNvPr>
          <p:cNvSpPr/>
          <p:nvPr/>
        </p:nvSpPr>
        <p:spPr>
          <a:xfrm>
            <a:off x="-4" y="351269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C7BF54-33D3-C209-AD66-0B545AA80928}"/>
              </a:ext>
            </a:extLst>
          </p:cNvPr>
          <p:cNvSpPr txBox="1"/>
          <p:nvPr/>
        </p:nvSpPr>
        <p:spPr>
          <a:xfrm>
            <a:off x="130624" y="3502087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D0478F-91A9-5611-CA50-8833A6F640B3}"/>
              </a:ext>
            </a:extLst>
          </p:cNvPr>
          <p:cNvSpPr/>
          <p:nvPr/>
        </p:nvSpPr>
        <p:spPr>
          <a:xfrm>
            <a:off x="3710903" y="679311"/>
            <a:ext cx="4898504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757010-DACD-07A1-B46A-F11A73935753}"/>
              </a:ext>
            </a:extLst>
          </p:cNvPr>
          <p:cNvSpPr txBox="1"/>
          <p:nvPr/>
        </p:nvSpPr>
        <p:spPr>
          <a:xfrm>
            <a:off x="3803688" y="650546"/>
            <a:ext cx="4712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França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FA0D4A-9D64-8203-5CFA-CBE472C830BB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CC9074-52B8-4AA3-32A9-A2593FDEE19D}"/>
              </a:ext>
            </a:extLst>
          </p:cNvPr>
          <p:cNvSpPr txBox="1"/>
          <p:nvPr/>
        </p:nvSpPr>
        <p:spPr>
          <a:xfrm>
            <a:off x="5076581" y="4179078"/>
            <a:ext cx="207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C</a:t>
            </a:r>
            <a:r>
              <a:rPr lang="pt-BR" sz="24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roque Monsieur</a:t>
            </a:r>
            <a:endParaRPr lang="pt-BR" sz="2400" b="0" i="0" dirty="0">
              <a:solidFill>
                <a:srgbClr val="333333"/>
              </a:solidFill>
              <a:effectLst/>
              <a:latin typeface="Roboto" panose="020F0502020204030204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69109F8-7770-F480-799A-0180A2BB7396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7C6515E-51EB-6D61-BC42-9740D77876BD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92E87F7-B081-D346-4858-A0509B113113}"/>
              </a:ext>
            </a:extLst>
          </p:cNvPr>
          <p:cNvSpPr/>
          <p:nvPr/>
        </p:nvSpPr>
        <p:spPr>
          <a:xfrm>
            <a:off x="13966866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0A6F70-24D8-BC53-34E3-754CB824D870}"/>
              </a:ext>
            </a:extLst>
          </p:cNvPr>
          <p:cNvSpPr txBox="1"/>
          <p:nvPr/>
        </p:nvSpPr>
        <p:spPr>
          <a:xfrm>
            <a:off x="8380189" y="4236549"/>
            <a:ext cx="1432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Crepe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CD5A1-F735-5D32-6E59-70E2B10833A7}"/>
              </a:ext>
            </a:extLst>
          </p:cNvPr>
          <p:cNvSpPr txBox="1"/>
          <p:nvPr/>
        </p:nvSpPr>
        <p:spPr>
          <a:xfrm>
            <a:off x="11035705" y="4340660"/>
            <a:ext cx="21586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Macarons</a:t>
            </a:r>
            <a:endParaRPr lang="pt-BR" sz="27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BFCE04B-3308-2AE7-7803-27412B3F6534}"/>
              </a:ext>
            </a:extLst>
          </p:cNvPr>
          <p:cNvSpPr txBox="1"/>
          <p:nvPr/>
        </p:nvSpPr>
        <p:spPr>
          <a:xfrm>
            <a:off x="14046833" y="4386826"/>
            <a:ext cx="202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Pot</a:t>
            </a:r>
            <a:r>
              <a:rPr lang="pt-BR" sz="2400" b="1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au</a:t>
            </a:r>
            <a:r>
              <a:rPr lang="pt-BR" sz="2400" b="1" i="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Feu</a:t>
            </a:r>
            <a:endParaRPr lang="pt-BR" sz="24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FFD0B1C0-6F9D-F3A7-0E8C-073E2A81E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4" y="2965088"/>
            <a:ext cx="1978770" cy="122409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00CE5827-83EF-10A5-440A-3F8E495F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8" b="94798" l="4811" r="89691">
                        <a14:foregroundMark x1="47766" y1="13873" x2="48797" y2="4624"/>
                        <a14:foregroundMark x1="4811" y1="34104" x2="7216" y2="54913"/>
                        <a14:foregroundMark x1="10653" y1="91329" x2="14089" y2="94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96"/>
          <a:stretch/>
        </p:blipFill>
        <p:spPr>
          <a:xfrm rot="883046">
            <a:off x="8556675" y="3000594"/>
            <a:ext cx="1318468" cy="114924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4C3EB65-3086-77F0-2ACB-39D436FE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914" y="2965088"/>
            <a:ext cx="1584923" cy="1097254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4BFB917-7841-9FB8-E02C-69FA31F74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3556" r="96444">
                        <a14:foregroundMark x1="9778" y1="51556" x2="6222" y2="52444"/>
                        <a14:foregroundMark x1="3556" y1="59556" x2="4000" y2="64444"/>
                        <a14:foregroundMark x1="91120" y1="31949" x2="91111" y2="31556"/>
                        <a14:foregroundMark x1="91556" y1="50222" x2="91496" y2="47730"/>
                        <a14:foregroundMark x1="96444" y1="36889" x2="96164" y2="37674"/>
                        <a14:backgroundMark x1="89778" y1="39111" x2="89778" y2="39111"/>
                        <a14:backgroundMark x1="92889" y1="42667" x2="92889" y2="42667"/>
                        <a14:backgroundMark x1="92444" y1="36889" x2="91111" y2="43111"/>
                        <a14:backgroundMark x1="91556" y1="34667" x2="91556" y2="34667"/>
                        <a14:backgroundMark x1="91556" y1="34222" x2="91556" y2="34222"/>
                        <a14:backgroundMark x1="91111" y1="35111" x2="90222" y2="35111"/>
                        <a14:backgroundMark x1="91556" y1="43111" x2="92889" y2="46222"/>
                        <a14:backgroundMark x1="91556" y1="45778" x2="92444" y2="46667"/>
                        <a14:backgroundMark x1="89778" y1="48000" x2="92000" y2="46667"/>
                        <a14:backgroundMark x1="93333" y1="37333" x2="90667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687" y="2816727"/>
            <a:ext cx="1674188" cy="16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4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380626-9B3C-77ED-E7DE-B5CB2B17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566484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56320" y="5667428"/>
            <a:ext cx="167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1DA34A-A0DD-DD4B-61E3-0D38EEAD3A55}"/>
              </a:ext>
            </a:extLst>
          </p:cNvPr>
          <p:cNvSpPr/>
          <p:nvPr/>
        </p:nvSpPr>
        <p:spPr>
          <a:xfrm>
            <a:off x="-4" y="351269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C7BF54-33D3-C209-AD66-0B545AA80928}"/>
              </a:ext>
            </a:extLst>
          </p:cNvPr>
          <p:cNvSpPr txBox="1"/>
          <p:nvPr/>
        </p:nvSpPr>
        <p:spPr>
          <a:xfrm>
            <a:off x="130624" y="3502087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D0478F-91A9-5611-CA50-8833A6F640B3}"/>
              </a:ext>
            </a:extLst>
          </p:cNvPr>
          <p:cNvSpPr/>
          <p:nvPr/>
        </p:nvSpPr>
        <p:spPr>
          <a:xfrm>
            <a:off x="3710903" y="679311"/>
            <a:ext cx="4898504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757010-DACD-07A1-B46A-F11A73935753}"/>
              </a:ext>
            </a:extLst>
          </p:cNvPr>
          <p:cNvSpPr txBox="1"/>
          <p:nvPr/>
        </p:nvSpPr>
        <p:spPr>
          <a:xfrm>
            <a:off x="3803688" y="650546"/>
            <a:ext cx="4712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França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FA0D4A-9D64-8203-5CFA-CBE472C830BB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69109F8-7770-F480-799A-0180A2BB7396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7C6515E-51EB-6D61-BC42-9740D77876BD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0A6F70-24D8-BC53-34E3-754CB824D870}"/>
              </a:ext>
            </a:extLst>
          </p:cNvPr>
          <p:cNvSpPr txBox="1"/>
          <p:nvPr/>
        </p:nvSpPr>
        <p:spPr>
          <a:xfrm>
            <a:off x="5348514" y="4278747"/>
            <a:ext cx="1432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Crepe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CD5A1-F735-5D32-6E59-70E2B10833A7}"/>
              </a:ext>
            </a:extLst>
          </p:cNvPr>
          <p:cNvSpPr txBox="1"/>
          <p:nvPr/>
        </p:nvSpPr>
        <p:spPr>
          <a:xfrm>
            <a:off x="8009270" y="4400507"/>
            <a:ext cx="21586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Macarons</a:t>
            </a:r>
            <a:endParaRPr lang="pt-BR" sz="27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BFCE04B-3308-2AE7-7803-27412B3F6534}"/>
              </a:ext>
            </a:extLst>
          </p:cNvPr>
          <p:cNvSpPr txBox="1"/>
          <p:nvPr/>
        </p:nvSpPr>
        <p:spPr>
          <a:xfrm>
            <a:off x="11085281" y="4434459"/>
            <a:ext cx="202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Pot</a:t>
            </a:r>
            <a:r>
              <a:rPr lang="pt-BR" sz="2400" b="1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au</a:t>
            </a:r>
            <a:r>
              <a:rPr lang="pt-BR" sz="2400" b="1" i="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Feu</a:t>
            </a:r>
            <a:endParaRPr lang="pt-BR" sz="24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00CE5827-83EF-10A5-440A-3F8E495F8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8" b="94798" l="4811" r="89691">
                        <a14:foregroundMark x1="47766" y1="13873" x2="48797" y2="4624"/>
                        <a14:foregroundMark x1="4811" y1="34104" x2="7216" y2="54913"/>
                        <a14:foregroundMark x1="10653" y1="91329" x2="14089" y2="94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96"/>
          <a:stretch/>
        </p:blipFill>
        <p:spPr>
          <a:xfrm rot="883046">
            <a:off x="5525000" y="3042792"/>
            <a:ext cx="1318468" cy="114924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4C3EB65-3086-77F0-2ACB-39D436FE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024935"/>
            <a:ext cx="1584923" cy="1097254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4BFB917-7841-9FB8-E02C-69FA31F74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556" r="96444">
                        <a14:foregroundMark x1="9778" y1="51556" x2="6222" y2="52444"/>
                        <a14:foregroundMark x1="3556" y1="59556" x2="4000" y2="64444"/>
                        <a14:foregroundMark x1="91120" y1="31949" x2="91111" y2="31556"/>
                        <a14:foregroundMark x1="91556" y1="50222" x2="91496" y2="47730"/>
                        <a14:foregroundMark x1="96444" y1="36889" x2="96164" y2="37674"/>
                        <a14:backgroundMark x1="89778" y1="39111" x2="89778" y2="39111"/>
                        <a14:backgroundMark x1="92889" y1="42667" x2="92889" y2="42667"/>
                        <a14:backgroundMark x1="92444" y1="36889" x2="91111" y2="43111"/>
                        <a14:backgroundMark x1="91556" y1="34667" x2="91556" y2="34667"/>
                        <a14:backgroundMark x1="91556" y1="34222" x2="91556" y2="34222"/>
                        <a14:backgroundMark x1="91111" y1="35111" x2="90222" y2="35111"/>
                        <a14:backgroundMark x1="91556" y1="43111" x2="92889" y2="46222"/>
                        <a14:backgroundMark x1="91556" y1="45778" x2="92444" y2="46667"/>
                        <a14:backgroundMark x1="89778" y1="48000" x2="92000" y2="46667"/>
                        <a14:backgroundMark x1="93333" y1="37333" x2="90667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135" y="2864360"/>
            <a:ext cx="1674188" cy="16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9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380626-9B3C-77ED-E7DE-B5CB2B17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566484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56320" y="5667428"/>
            <a:ext cx="167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1DA34A-A0DD-DD4B-61E3-0D38EEAD3A55}"/>
              </a:ext>
            </a:extLst>
          </p:cNvPr>
          <p:cNvSpPr/>
          <p:nvPr/>
        </p:nvSpPr>
        <p:spPr>
          <a:xfrm>
            <a:off x="-4" y="351269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C7BF54-33D3-C209-AD66-0B545AA80928}"/>
              </a:ext>
            </a:extLst>
          </p:cNvPr>
          <p:cNvSpPr txBox="1"/>
          <p:nvPr/>
        </p:nvSpPr>
        <p:spPr>
          <a:xfrm>
            <a:off x="130624" y="3502087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D0478F-91A9-5611-CA50-8833A6F640B3}"/>
              </a:ext>
            </a:extLst>
          </p:cNvPr>
          <p:cNvSpPr/>
          <p:nvPr/>
        </p:nvSpPr>
        <p:spPr>
          <a:xfrm>
            <a:off x="3710903" y="679311"/>
            <a:ext cx="4898504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757010-DACD-07A1-B46A-F11A73935753}"/>
              </a:ext>
            </a:extLst>
          </p:cNvPr>
          <p:cNvSpPr txBox="1"/>
          <p:nvPr/>
        </p:nvSpPr>
        <p:spPr>
          <a:xfrm>
            <a:off x="3803688" y="650546"/>
            <a:ext cx="4712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França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FA0D4A-9D64-8203-5CFA-CBE472C830BB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69109F8-7770-F480-799A-0180A2BB7396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98638C-844D-C67F-1224-150C8199BF2F}"/>
              </a:ext>
            </a:extLst>
          </p:cNvPr>
          <p:cNvSpPr txBox="1"/>
          <p:nvPr/>
        </p:nvSpPr>
        <p:spPr>
          <a:xfrm>
            <a:off x="5025140" y="4388293"/>
            <a:ext cx="21586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Macarons</a:t>
            </a:r>
            <a:endParaRPr lang="pt-BR" sz="27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13CB7C-E744-CDEB-7F40-603D4683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49" y="3012721"/>
            <a:ext cx="1584923" cy="10972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93DB740-5977-57D8-D407-881999F77BF6}"/>
              </a:ext>
            </a:extLst>
          </p:cNvPr>
          <p:cNvSpPr txBox="1"/>
          <p:nvPr/>
        </p:nvSpPr>
        <p:spPr>
          <a:xfrm>
            <a:off x="8131994" y="4454382"/>
            <a:ext cx="202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Pot</a:t>
            </a:r>
            <a:r>
              <a:rPr lang="pt-BR" sz="2400" b="1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au</a:t>
            </a:r>
            <a:r>
              <a:rPr lang="pt-BR" sz="2400" b="1" i="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Feu</a:t>
            </a:r>
            <a:endParaRPr lang="pt-BR" sz="24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B2134-66F6-6DBF-207A-45A7AB2AC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444">
                        <a14:foregroundMark x1="9778" y1="51556" x2="6222" y2="52444"/>
                        <a14:foregroundMark x1="3556" y1="59556" x2="4000" y2="64444"/>
                        <a14:foregroundMark x1="91120" y1="31949" x2="91111" y2="31556"/>
                        <a14:foregroundMark x1="91556" y1="50222" x2="91496" y2="47730"/>
                        <a14:foregroundMark x1="96444" y1="36889" x2="96164" y2="37674"/>
                        <a14:backgroundMark x1="89778" y1="39111" x2="89778" y2="39111"/>
                        <a14:backgroundMark x1="92889" y1="42667" x2="92889" y2="42667"/>
                        <a14:backgroundMark x1="92444" y1="36889" x2="91111" y2="43111"/>
                        <a14:backgroundMark x1="91556" y1="34667" x2="91556" y2="34667"/>
                        <a14:backgroundMark x1="91556" y1="34222" x2="91556" y2="34222"/>
                        <a14:backgroundMark x1="91111" y1="35111" x2="90222" y2="35111"/>
                        <a14:backgroundMark x1="91556" y1="43111" x2="92889" y2="46222"/>
                        <a14:backgroundMark x1="91556" y1="45778" x2="92444" y2="46667"/>
                        <a14:backgroundMark x1="89778" y1="48000" x2="92000" y2="46667"/>
                        <a14:backgroundMark x1="93333" y1="37333" x2="90667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6" y="2830052"/>
            <a:ext cx="1696336" cy="16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1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02F9A-C26F-4ACB-311C-FE3EA176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345998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375554" y="3427326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089F80E-C577-C771-326C-3221DEA54244}"/>
              </a:ext>
            </a:extLst>
          </p:cNvPr>
          <p:cNvSpPr/>
          <p:nvPr/>
        </p:nvSpPr>
        <p:spPr>
          <a:xfrm>
            <a:off x="3935530" y="679311"/>
            <a:ext cx="4320938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4B59DB-620B-0381-91B9-3B03A293DF2C}"/>
              </a:ext>
            </a:extLst>
          </p:cNvPr>
          <p:cNvSpPr txBox="1"/>
          <p:nvPr/>
        </p:nvSpPr>
        <p:spPr>
          <a:xfrm>
            <a:off x="4121101" y="650546"/>
            <a:ext cx="4168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Brasil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393BC2-78CE-B402-6621-84A226C85A69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82B1028-4D17-06C0-4798-06B433ECB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3" b="89921" l="3676" r="89946">
                        <a14:foregroundMark x1="42054" y1="4643" x2="62162" y2="7135"/>
                        <a14:foregroundMark x1="62162" y1="7135" x2="70270" y2="22763"/>
                        <a14:foregroundMark x1="70270" y1="22763" x2="71784" y2="30691"/>
                        <a14:foregroundMark x1="72865" y1="32390" x2="69189" y2="57418"/>
                        <a14:foregroundMark x1="69189" y1="57418" x2="49838" y2="73386"/>
                        <a14:foregroundMark x1="49838" y1="73386" x2="23892" y2="76557"/>
                        <a14:foregroundMark x1="23892" y1="76557" x2="3676" y2="54700"/>
                        <a14:foregroundMark x1="4108" y1="50396" x2="6811" y2="19819"/>
                        <a14:foregroundMark x1="14054" y1="16988" x2="28432" y2="8267"/>
                        <a14:foregroundMark x1="40000" y1="5663" x2="21405" y2="7248"/>
                        <a14:foregroundMark x1="21405" y1="7248" x2="19243" y2="9173"/>
                        <a14:foregroundMark x1="56108" y1="4190" x2="50054" y2="3398"/>
                        <a14:foregroundMark x1="46162" y1="2945" x2="32432" y2="5323"/>
                        <a14:foregroundMark x1="31892" y1="5323" x2="11027" y2="15742"/>
                        <a14:foregroundMark x1="38378" y1="79275" x2="56324" y2="71008"/>
                        <a14:foregroundMark x1="56324" y1="71008" x2="70811" y2="57984"/>
                        <a14:foregroundMark x1="70811" y1="57984" x2="71568" y2="54247"/>
                        <a14:foregroundMark x1="62054" y1="7248" x2="53395" y2="1439"/>
                        <a14:foregroundMark x1="55676" y1="2492" x2="59135" y2="3964"/>
                        <a14:foregroundMark x1="30054" y1="3398" x2="40649" y2="3624"/>
                        <a14:foregroundMark x1="40649" y1="1472" x2="27135" y2="3964"/>
                        <a14:foregroundMark x1="36108" y1="1925" x2="30595" y2="2492"/>
                        <a14:backgroundMark x1="23243" y1="340" x2="26595" y2="340"/>
                        <a14:backgroundMark x1="23676" y1="1472" x2="31243" y2="340"/>
                        <a14:backgroundMark x1="39761" y1="174" x2="42054" y2="113"/>
                        <a14:backgroundMark x1="35054" y1="299" x2="37850" y2="225"/>
                        <a14:backgroundMark x1="53955" y1="592" x2="58162" y2="453"/>
                        <a14:backgroundMark x1="40973" y1="1019" x2="52366" y2="644"/>
                        <a14:backgroundMark x1="58162" y1="453" x2="63892" y2="566"/>
                        <a14:backgroundMark x1="21081" y1="1699" x2="22270" y2="3398"/>
                        <a14:backgroundMark x1="31892" y1="566" x2="33730" y2="0"/>
                        <a14:backgroundMark x1="62595" y1="1925" x2="63459" y2="2492"/>
                        <a14:backgroundMark x1="52865" y1="566" x2="51459" y2="566"/>
                        <a14:backgroundMark x1="49189" y1="566" x2="48216" y2="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37" b="16735"/>
          <a:stretch/>
        </p:blipFill>
        <p:spPr>
          <a:xfrm rot="11646852">
            <a:off x="5508717" y="2936430"/>
            <a:ext cx="1204703" cy="11989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75669B4-6C6C-D2D8-C0E0-072EA7E5FE54}"/>
              </a:ext>
            </a:extLst>
          </p:cNvPr>
          <p:cNvSpPr txBox="1"/>
          <p:nvPr/>
        </p:nvSpPr>
        <p:spPr>
          <a:xfrm>
            <a:off x="5037815" y="4268067"/>
            <a:ext cx="218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Feijoada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9EA4C95-662B-A027-176B-2F931B605EF8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5E8A8A1-93DE-14D8-D8CD-C22B6F7ECD98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15691E2-B6FE-DAF3-4C4E-982017D8A295}"/>
              </a:ext>
            </a:extLst>
          </p:cNvPr>
          <p:cNvSpPr/>
          <p:nvPr/>
        </p:nvSpPr>
        <p:spPr>
          <a:xfrm>
            <a:off x="13966866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118122D-0C4F-EC0C-F649-006918758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21" y="2955590"/>
            <a:ext cx="1456566" cy="152433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13E9E9-834F-654C-E763-E9612CBF9FD6}"/>
              </a:ext>
            </a:extLst>
          </p:cNvPr>
          <p:cNvSpPr txBox="1"/>
          <p:nvPr/>
        </p:nvSpPr>
        <p:spPr>
          <a:xfrm>
            <a:off x="8119486" y="4367953"/>
            <a:ext cx="207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Coxinha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BFEC724-5FA0-533C-935B-86F160FCA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190" y="3147925"/>
            <a:ext cx="1856639" cy="1093956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EC19D860-4076-ADCB-CB35-E797818D70D2}"/>
              </a:ext>
            </a:extLst>
          </p:cNvPr>
          <p:cNvSpPr txBox="1"/>
          <p:nvPr/>
        </p:nvSpPr>
        <p:spPr>
          <a:xfrm>
            <a:off x="11202104" y="4307861"/>
            <a:ext cx="171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Bolo de </a:t>
            </a:r>
          </a:p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Fubá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9750989C-6D3D-7A1B-04F8-F796D50F32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9" b="21331"/>
          <a:stretch/>
        </p:blipFill>
        <p:spPr>
          <a:xfrm>
            <a:off x="14109230" y="2990611"/>
            <a:ext cx="1907674" cy="1089858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C5831D2-6BDD-5752-AD87-3D8658ADC4B8}"/>
              </a:ext>
            </a:extLst>
          </p:cNvPr>
          <p:cNvSpPr txBox="1"/>
          <p:nvPr/>
        </p:nvSpPr>
        <p:spPr>
          <a:xfrm>
            <a:off x="14201612" y="4112023"/>
            <a:ext cx="171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Pão de Queijo</a:t>
            </a:r>
          </a:p>
        </p:txBody>
      </p:sp>
    </p:spTree>
    <p:extLst>
      <p:ext uri="{BB962C8B-B14F-4D97-AF65-F5344CB8AC3E}">
        <p14:creationId xmlns:p14="http://schemas.microsoft.com/office/powerpoint/2010/main" val="204171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380626-9B3C-77ED-E7DE-B5CB2B17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566484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56320" y="5667428"/>
            <a:ext cx="167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1DA34A-A0DD-DD4B-61E3-0D38EEAD3A55}"/>
              </a:ext>
            </a:extLst>
          </p:cNvPr>
          <p:cNvSpPr/>
          <p:nvPr/>
        </p:nvSpPr>
        <p:spPr>
          <a:xfrm>
            <a:off x="-4" y="351269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C7BF54-33D3-C209-AD66-0B545AA80928}"/>
              </a:ext>
            </a:extLst>
          </p:cNvPr>
          <p:cNvSpPr txBox="1"/>
          <p:nvPr/>
        </p:nvSpPr>
        <p:spPr>
          <a:xfrm>
            <a:off x="130624" y="3502087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D0478F-91A9-5611-CA50-8833A6F640B3}"/>
              </a:ext>
            </a:extLst>
          </p:cNvPr>
          <p:cNvSpPr/>
          <p:nvPr/>
        </p:nvSpPr>
        <p:spPr>
          <a:xfrm>
            <a:off x="3710903" y="679311"/>
            <a:ext cx="4898504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757010-DACD-07A1-B46A-F11A73935753}"/>
              </a:ext>
            </a:extLst>
          </p:cNvPr>
          <p:cNvSpPr txBox="1"/>
          <p:nvPr/>
        </p:nvSpPr>
        <p:spPr>
          <a:xfrm>
            <a:off x="3803688" y="650546"/>
            <a:ext cx="4712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França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FA0D4A-9D64-8203-5CFA-CBE472C830BB}"/>
              </a:ext>
            </a:extLst>
          </p:cNvPr>
          <p:cNvSpPr/>
          <p:nvPr/>
        </p:nvSpPr>
        <p:spPr>
          <a:xfrm>
            <a:off x="4995804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D3CE13-1A1F-62CD-85FA-0223993A5F67}"/>
              </a:ext>
            </a:extLst>
          </p:cNvPr>
          <p:cNvSpPr txBox="1"/>
          <p:nvPr/>
        </p:nvSpPr>
        <p:spPr>
          <a:xfrm>
            <a:off x="5097456" y="4451561"/>
            <a:ext cx="202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Pot</a:t>
            </a:r>
            <a:r>
              <a:rPr lang="pt-BR" sz="2400" b="1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au</a:t>
            </a:r>
            <a:r>
              <a:rPr lang="pt-BR" sz="2400" b="1" i="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Feu</a:t>
            </a:r>
            <a:endParaRPr lang="pt-BR" sz="24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6A04C0-2B73-8D70-8504-1757B059A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3556" r="96444">
                        <a14:foregroundMark x1="9778" y1="51556" x2="6222" y2="52444"/>
                        <a14:foregroundMark x1="3556" y1="59556" x2="4000" y2="64444"/>
                        <a14:foregroundMark x1="91120" y1="31949" x2="91111" y2="31556"/>
                        <a14:foregroundMark x1="91556" y1="50222" x2="91496" y2="47730"/>
                        <a14:foregroundMark x1="96444" y1="36889" x2="96164" y2="37674"/>
                        <a14:backgroundMark x1="89778" y1="39111" x2="89778" y2="39111"/>
                        <a14:backgroundMark x1="92889" y1="42667" x2="92889" y2="42667"/>
                        <a14:backgroundMark x1="92444" y1="36889" x2="91111" y2="43111"/>
                        <a14:backgroundMark x1="91556" y1="34667" x2="91556" y2="34667"/>
                        <a14:backgroundMark x1="91556" y1="34222" x2="91556" y2="34222"/>
                        <a14:backgroundMark x1="91111" y1="35111" x2="90222" y2="35111"/>
                        <a14:backgroundMark x1="91556" y1="43111" x2="92889" y2="46222"/>
                        <a14:backgroundMark x1="91556" y1="45778" x2="92444" y2="46667"/>
                        <a14:backgroundMark x1="89778" y1="48000" x2="92000" y2="46667"/>
                        <a14:backgroundMark x1="93333" y1="37333" x2="90667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98" y="2827231"/>
            <a:ext cx="1696336" cy="16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5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380626-9B3C-77ED-E7DE-B5CB2B17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566484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56320" y="5667428"/>
            <a:ext cx="167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1DA34A-A0DD-DD4B-61E3-0D38EEAD3A55}"/>
              </a:ext>
            </a:extLst>
          </p:cNvPr>
          <p:cNvSpPr/>
          <p:nvPr/>
        </p:nvSpPr>
        <p:spPr>
          <a:xfrm>
            <a:off x="-4" y="351269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C7BF54-33D3-C209-AD66-0B545AA80928}"/>
              </a:ext>
            </a:extLst>
          </p:cNvPr>
          <p:cNvSpPr txBox="1"/>
          <p:nvPr/>
        </p:nvSpPr>
        <p:spPr>
          <a:xfrm>
            <a:off x="130624" y="3502087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D0478F-91A9-5611-CA50-8833A6F640B3}"/>
              </a:ext>
            </a:extLst>
          </p:cNvPr>
          <p:cNvSpPr/>
          <p:nvPr/>
        </p:nvSpPr>
        <p:spPr>
          <a:xfrm>
            <a:off x="3710903" y="679311"/>
            <a:ext cx="4898504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757010-DACD-07A1-B46A-F11A73935753}"/>
              </a:ext>
            </a:extLst>
          </p:cNvPr>
          <p:cNvSpPr txBox="1"/>
          <p:nvPr/>
        </p:nvSpPr>
        <p:spPr>
          <a:xfrm>
            <a:off x="3803688" y="650546"/>
            <a:ext cx="4712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França</a:t>
            </a:r>
          </a:p>
        </p:txBody>
      </p:sp>
    </p:spTree>
    <p:extLst>
      <p:ext uri="{BB962C8B-B14F-4D97-AF65-F5344CB8AC3E}">
        <p14:creationId xmlns:p14="http://schemas.microsoft.com/office/powerpoint/2010/main" val="3991237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490368-B662-3A8B-4EF7-D83620AB4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-16334" y="-1675"/>
            <a:ext cx="12352979" cy="693167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F426C0C-7795-3A34-39E1-852AA0E12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F7D9DCD-0A40-9C9C-5E6C-9AC7DF185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3" t="-53" b="53"/>
          <a:stretch/>
        </p:blipFill>
        <p:spPr>
          <a:xfrm>
            <a:off x="6096000" y="0"/>
            <a:ext cx="6567714" cy="6858000"/>
          </a:xfrm>
          <a:prstGeom prst="rect">
            <a:avLst/>
          </a:prstGeom>
        </p:spPr>
      </p:pic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A7660127-BA89-93A1-6FFE-D940B9847D95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84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02F9A-C26F-4ACB-311C-FE3EA176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345998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375554" y="3427326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089F80E-C577-C771-326C-3221DEA54244}"/>
              </a:ext>
            </a:extLst>
          </p:cNvPr>
          <p:cNvSpPr/>
          <p:nvPr/>
        </p:nvSpPr>
        <p:spPr>
          <a:xfrm>
            <a:off x="3935530" y="679311"/>
            <a:ext cx="4320938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4B59DB-620B-0381-91B9-3B03A293DF2C}"/>
              </a:ext>
            </a:extLst>
          </p:cNvPr>
          <p:cNvSpPr txBox="1"/>
          <p:nvPr/>
        </p:nvSpPr>
        <p:spPr>
          <a:xfrm>
            <a:off x="4121101" y="650546"/>
            <a:ext cx="4168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Brasil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9EA4C95-662B-A027-176B-2F931B605EF8}"/>
              </a:ext>
            </a:extLst>
          </p:cNvPr>
          <p:cNvSpPr/>
          <p:nvPr/>
        </p:nvSpPr>
        <p:spPr>
          <a:xfrm>
            <a:off x="4985651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5E8A8A1-93DE-14D8-D8CD-C22B6F7ECD98}"/>
              </a:ext>
            </a:extLst>
          </p:cNvPr>
          <p:cNvSpPr/>
          <p:nvPr/>
        </p:nvSpPr>
        <p:spPr>
          <a:xfrm>
            <a:off x="7920938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15691E2-B6FE-DAF3-4C4E-982017D8A295}"/>
              </a:ext>
            </a:extLst>
          </p:cNvPr>
          <p:cNvSpPr/>
          <p:nvPr/>
        </p:nvSpPr>
        <p:spPr>
          <a:xfrm>
            <a:off x="10918365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118122D-0C4F-EC0C-F649-006918758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85" y="2929318"/>
            <a:ext cx="1456566" cy="152433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13E9E9-834F-654C-E763-E9612CBF9FD6}"/>
              </a:ext>
            </a:extLst>
          </p:cNvPr>
          <p:cNvSpPr txBox="1"/>
          <p:nvPr/>
        </p:nvSpPr>
        <p:spPr>
          <a:xfrm>
            <a:off x="5102550" y="4341681"/>
            <a:ext cx="207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Coxinha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BFEC724-5FA0-533C-935B-86F160FCA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70" y="3119688"/>
            <a:ext cx="1856639" cy="1093956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EC19D860-4076-ADCB-CB35-E797818D70D2}"/>
              </a:ext>
            </a:extLst>
          </p:cNvPr>
          <p:cNvSpPr txBox="1"/>
          <p:nvPr/>
        </p:nvSpPr>
        <p:spPr>
          <a:xfrm>
            <a:off x="8155684" y="4279624"/>
            <a:ext cx="171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Bolo de </a:t>
            </a:r>
          </a:p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Fubá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9750989C-6D3D-7A1B-04F8-F796D50F3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9" b="21331"/>
          <a:stretch/>
        </p:blipFill>
        <p:spPr>
          <a:xfrm>
            <a:off x="11060729" y="2964339"/>
            <a:ext cx="1907674" cy="1089858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C5831D2-6BDD-5752-AD87-3D8658ADC4B8}"/>
              </a:ext>
            </a:extLst>
          </p:cNvPr>
          <p:cNvSpPr txBox="1"/>
          <p:nvPr/>
        </p:nvSpPr>
        <p:spPr>
          <a:xfrm>
            <a:off x="11153111" y="4085751"/>
            <a:ext cx="171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Pão de Queijo</a:t>
            </a:r>
          </a:p>
        </p:txBody>
      </p:sp>
    </p:spTree>
    <p:extLst>
      <p:ext uri="{BB962C8B-B14F-4D97-AF65-F5344CB8AC3E}">
        <p14:creationId xmlns:p14="http://schemas.microsoft.com/office/powerpoint/2010/main" val="1224497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02F9A-C26F-4ACB-311C-FE3EA176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345998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375554" y="3427326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089F80E-C577-C771-326C-3221DEA54244}"/>
              </a:ext>
            </a:extLst>
          </p:cNvPr>
          <p:cNvSpPr/>
          <p:nvPr/>
        </p:nvSpPr>
        <p:spPr>
          <a:xfrm>
            <a:off x="3935530" y="679311"/>
            <a:ext cx="4320938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4B59DB-620B-0381-91B9-3B03A293DF2C}"/>
              </a:ext>
            </a:extLst>
          </p:cNvPr>
          <p:cNvSpPr txBox="1"/>
          <p:nvPr/>
        </p:nvSpPr>
        <p:spPr>
          <a:xfrm>
            <a:off x="4121101" y="650546"/>
            <a:ext cx="4168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Brasil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9EA4C95-662B-A027-176B-2F931B605EF8}"/>
              </a:ext>
            </a:extLst>
          </p:cNvPr>
          <p:cNvSpPr/>
          <p:nvPr/>
        </p:nvSpPr>
        <p:spPr>
          <a:xfrm>
            <a:off x="4985651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5E8A8A1-93DE-14D8-D8CD-C22B6F7ECD98}"/>
              </a:ext>
            </a:extLst>
          </p:cNvPr>
          <p:cNvSpPr/>
          <p:nvPr/>
        </p:nvSpPr>
        <p:spPr>
          <a:xfrm>
            <a:off x="7920938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BFEC724-5FA0-533C-935B-86F160FCA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76" y="3039274"/>
            <a:ext cx="1856639" cy="1093956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EC19D860-4076-ADCB-CB35-E797818D70D2}"/>
              </a:ext>
            </a:extLst>
          </p:cNvPr>
          <p:cNvSpPr txBox="1"/>
          <p:nvPr/>
        </p:nvSpPr>
        <p:spPr>
          <a:xfrm>
            <a:off x="5225754" y="4205685"/>
            <a:ext cx="171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Bolo</a:t>
            </a:r>
            <a:r>
              <a:rPr lang="pt-BR" sz="20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de </a:t>
            </a:r>
          </a:p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Fubá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9750989C-6D3D-7A1B-04F8-F796D50F3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9" b="21331"/>
          <a:stretch/>
        </p:blipFill>
        <p:spPr>
          <a:xfrm>
            <a:off x="8063634" y="2915055"/>
            <a:ext cx="1907674" cy="1089858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C5831D2-6BDD-5752-AD87-3D8658ADC4B8}"/>
              </a:ext>
            </a:extLst>
          </p:cNvPr>
          <p:cNvSpPr txBox="1"/>
          <p:nvPr/>
        </p:nvSpPr>
        <p:spPr>
          <a:xfrm>
            <a:off x="8155684" y="4054788"/>
            <a:ext cx="171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Pão de Queijo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B41E16D-3966-2999-4D7D-9FDF568626E0}"/>
              </a:ext>
            </a:extLst>
          </p:cNvPr>
          <p:cNvSpPr/>
          <p:nvPr/>
        </p:nvSpPr>
        <p:spPr>
          <a:xfrm>
            <a:off x="7920938" y="2803780"/>
            <a:ext cx="2188035" cy="2209664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2639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02F9A-C26F-4ACB-311C-FE3EA176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345998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375554" y="3427326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089F80E-C577-C771-326C-3221DEA54244}"/>
              </a:ext>
            </a:extLst>
          </p:cNvPr>
          <p:cNvSpPr/>
          <p:nvPr/>
        </p:nvSpPr>
        <p:spPr>
          <a:xfrm>
            <a:off x="3935530" y="679311"/>
            <a:ext cx="4320938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4B59DB-620B-0381-91B9-3B03A293DF2C}"/>
              </a:ext>
            </a:extLst>
          </p:cNvPr>
          <p:cNvSpPr txBox="1"/>
          <p:nvPr/>
        </p:nvSpPr>
        <p:spPr>
          <a:xfrm>
            <a:off x="4121101" y="650546"/>
            <a:ext cx="4168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Brasil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9EA4C95-662B-A027-176B-2F931B605EF8}"/>
              </a:ext>
            </a:extLst>
          </p:cNvPr>
          <p:cNvSpPr/>
          <p:nvPr/>
        </p:nvSpPr>
        <p:spPr>
          <a:xfrm>
            <a:off x="4985651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5E8A8A1-93DE-14D8-D8CD-C22B6F7ECD98}"/>
              </a:ext>
            </a:extLst>
          </p:cNvPr>
          <p:cNvSpPr/>
          <p:nvPr/>
        </p:nvSpPr>
        <p:spPr>
          <a:xfrm>
            <a:off x="5001532" y="2803780"/>
            <a:ext cx="2188035" cy="2209664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9750989C-6D3D-7A1B-04F8-F796D50F32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9" b="21331"/>
          <a:stretch/>
        </p:blipFill>
        <p:spPr>
          <a:xfrm>
            <a:off x="5125831" y="2978377"/>
            <a:ext cx="1907674" cy="1089858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C5831D2-6BDD-5752-AD87-3D8658ADC4B8}"/>
              </a:ext>
            </a:extLst>
          </p:cNvPr>
          <p:cNvSpPr txBox="1"/>
          <p:nvPr/>
        </p:nvSpPr>
        <p:spPr>
          <a:xfrm>
            <a:off x="5220397" y="4054788"/>
            <a:ext cx="171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Pão de Queijo</a:t>
            </a:r>
          </a:p>
        </p:txBody>
      </p:sp>
    </p:spTree>
    <p:extLst>
      <p:ext uri="{BB962C8B-B14F-4D97-AF65-F5344CB8AC3E}">
        <p14:creationId xmlns:p14="http://schemas.microsoft.com/office/powerpoint/2010/main" val="158898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02F9A-C26F-4ACB-311C-FE3EA176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6" y="3459984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4260083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375554" y="3427326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30624" y="4260083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089F80E-C577-C771-326C-3221DEA54244}"/>
              </a:ext>
            </a:extLst>
          </p:cNvPr>
          <p:cNvSpPr/>
          <p:nvPr/>
        </p:nvSpPr>
        <p:spPr>
          <a:xfrm>
            <a:off x="3935530" y="679311"/>
            <a:ext cx="4320938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4B59DB-620B-0381-91B9-3B03A293DF2C}"/>
              </a:ext>
            </a:extLst>
          </p:cNvPr>
          <p:cNvSpPr txBox="1"/>
          <p:nvPr/>
        </p:nvSpPr>
        <p:spPr>
          <a:xfrm>
            <a:off x="4121101" y="650546"/>
            <a:ext cx="4168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Brasil</a:t>
            </a:r>
          </a:p>
        </p:txBody>
      </p:sp>
    </p:spTree>
    <p:extLst>
      <p:ext uri="{BB962C8B-B14F-4D97-AF65-F5344CB8AC3E}">
        <p14:creationId xmlns:p14="http://schemas.microsoft.com/office/powerpoint/2010/main" val="2560047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FC971A-C27A-1299-532F-E239F9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0"/>
            <a:ext cx="1225734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05161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98744" y="4038689"/>
            <a:ext cx="162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17A30-0759-3165-5123-1F0CD1661CF7}"/>
              </a:ext>
            </a:extLst>
          </p:cNvPr>
          <p:cNvSpPr/>
          <p:nvPr/>
        </p:nvSpPr>
        <p:spPr>
          <a:xfrm>
            <a:off x="3859078" y="679311"/>
            <a:ext cx="4695986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3F298B-AC39-5366-257E-4CC50E2D178F}"/>
              </a:ext>
            </a:extLst>
          </p:cNvPr>
          <p:cNvSpPr txBox="1"/>
          <p:nvPr/>
        </p:nvSpPr>
        <p:spPr>
          <a:xfrm>
            <a:off x="3935530" y="650546"/>
            <a:ext cx="4543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Grécia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A2AEAD4-FD3C-D338-1676-B13A09817C16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4A0C7E4-FC28-4CF5-4448-46F871FFAEE9}"/>
              </a:ext>
            </a:extLst>
          </p:cNvPr>
          <p:cNvSpPr txBox="1"/>
          <p:nvPr/>
        </p:nvSpPr>
        <p:spPr>
          <a:xfrm>
            <a:off x="5005148" y="4155751"/>
            <a:ext cx="21880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Salada</a:t>
            </a:r>
          </a:p>
          <a:p>
            <a:pPr algn="ctr"/>
            <a:r>
              <a:rPr lang="pt-BR" sz="26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Grega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58A952-9527-847C-78F4-8D1B21300879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C6379E1-A8B9-9768-9FA8-C9280A81F57D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2C3D354-4BC9-729B-6683-AC6C1270CBF1}"/>
              </a:ext>
            </a:extLst>
          </p:cNvPr>
          <p:cNvSpPr/>
          <p:nvPr/>
        </p:nvSpPr>
        <p:spPr>
          <a:xfrm>
            <a:off x="13966866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F7BAA9-5CDD-9AEC-F893-7BEF9520EE55}"/>
              </a:ext>
            </a:extLst>
          </p:cNvPr>
          <p:cNvSpPr txBox="1"/>
          <p:nvPr/>
        </p:nvSpPr>
        <p:spPr>
          <a:xfrm>
            <a:off x="8152466" y="4350492"/>
            <a:ext cx="18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Moussaka</a:t>
            </a:r>
            <a:endParaRPr lang="pt-BR" sz="2400" dirty="0">
              <a:solidFill>
                <a:schemeClr val="bg1"/>
              </a:solidFill>
              <a:effectLst>
                <a:outerShdw blurRad="88900" sx="102000" sy="102000" algn="ctr" rotWithShape="0">
                  <a:prstClr val="black">
                    <a:alpha val="83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6D1B72-4C74-F5F2-7D33-094BA172E569}"/>
              </a:ext>
            </a:extLst>
          </p:cNvPr>
          <p:cNvSpPr txBox="1"/>
          <p:nvPr/>
        </p:nvSpPr>
        <p:spPr>
          <a:xfrm>
            <a:off x="10996694" y="4407479"/>
            <a:ext cx="2158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Dolmades</a:t>
            </a:r>
            <a:endParaRPr lang="pt-BR" sz="23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8415E95-0661-DD2E-3D48-6FFF423930EE}"/>
              </a:ext>
            </a:extLst>
          </p:cNvPr>
          <p:cNvSpPr txBox="1"/>
          <p:nvPr/>
        </p:nvSpPr>
        <p:spPr>
          <a:xfrm>
            <a:off x="14165394" y="4340417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Souvlak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E3A6336B-373D-4BED-22D6-DCB1C19ED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4042" r="8590" b="3070"/>
          <a:stretch/>
        </p:blipFill>
        <p:spPr>
          <a:xfrm>
            <a:off x="5326825" y="2908943"/>
            <a:ext cx="1523164" cy="133293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B5DE523-F5B2-C9AE-12B6-1063EEEF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57" y="2990611"/>
            <a:ext cx="2175810" cy="135988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ABDAC97-B0E3-EC82-85DE-EAE36653D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7878" y1="71965" x2="82018" y2="64147"/>
                        <a14:foregroundMark x1="80724" y1="62030" x2="72639" y2="43067"/>
                        <a14:foregroundMark x1="72639" y1="43067" x2="62549" y2="36501"/>
                        <a14:foregroundMark x1="62549" y1="36501" x2="44373" y2="30194"/>
                        <a14:foregroundMark x1="44373" y1="30194" x2="30272" y2="30367"/>
                        <a14:foregroundMark x1="30272" y1="30367" x2="20310" y2="39827"/>
                        <a14:foregroundMark x1="20310" y1="39827" x2="25162" y2="49978"/>
                        <a14:foregroundMark x1="25162" y1="49978" x2="39133" y2="61166"/>
                        <a14:foregroundMark x1="39133" y1="61166" x2="43338" y2="62851"/>
                        <a14:foregroundMark x1="53493" y1="69849" x2="70505" y2="72397"/>
                        <a14:foregroundMark x1="70505" y1="72397" x2="80724" y2="70281"/>
                        <a14:foregroundMark x1="80724" y1="70281" x2="70052" y2="69330"/>
                        <a14:foregroundMark x1="70052" y1="69330" x2="67400" y2="70065"/>
                        <a14:foregroundMark x1="76003" y1="64968" x2="78525" y2="62203"/>
                        <a14:foregroundMark x1="80401" y1="63499" x2="78202" y2="61814"/>
                        <a14:foregroundMark x1="75679" y1="64968" x2="78525" y2="64147"/>
                        <a14:foregroundMark x1="81695" y1="63067" x2="76003" y2="66048"/>
                        <a14:foregroundMark x1="81695" y1="62203" x2="75032" y2="67300"/>
                        <a14:foregroundMark x1="84541" y1="61814" x2="69340" y2="66868"/>
                        <a14:backgroundMark x1="83765" y1="62203" x2="83894" y2="61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97">
            <a:off x="11097705" y="2221212"/>
            <a:ext cx="1808721" cy="2708401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C3ADCA3B-BDD8-0884-9916-D0FFD5FB2B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53" b="96911" l="2577" r="89691">
                        <a14:foregroundMark x1="8763" y1="64865" x2="8247" y2="69884"/>
                        <a14:foregroundMark x1="5155" y1="63707" x2="3608" y2="68726"/>
                        <a14:foregroundMark x1="35052" y1="88803" x2="29897" y2="97297"/>
                        <a14:foregroundMark x1="6701" y1="75290" x2="2577" y2="77992"/>
                        <a14:backgroundMark x1="9278" y1="35521" x2="25773" y2="27413"/>
                        <a14:backgroundMark x1="4124" y1="88803" x2="3093" y2="94208"/>
                        <a14:backgroundMark x1="62887" y1="29344" x2="65979" y2="27027"/>
                        <a14:backgroundMark x1="63402" y1="79923" x2="61340" y2="87259"/>
                        <a14:backgroundMark x1="56186" y1="76834" x2="57732" y2="81467"/>
                        <a14:backgroundMark x1="67010" y1="78764" x2="64948" y2="88803"/>
                        <a14:backgroundMark x1="56186" y1="78764" x2="53093" y2="86486"/>
                        <a14:backgroundMark x1="57216" y1="72973" x2="57216" y2="74903"/>
                        <a14:backgroundMark x1="17526" y1="33205" x2="6186" y2="37838"/>
                        <a14:backgroundMark x1="26289" y1="32819" x2="36598" y2="28185"/>
                        <a14:backgroundMark x1="46907" y1="26641" x2="23711" y2="24710"/>
                        <a14:backgroundMark x1="38144" y1="22394" x2="65464" y2="22008"/>
                        <a14:backgroundMark x1="46392" y1="21622" x2="17526" y2="24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7771">
            <a:off x="14510796" y="2695328"/>
            <a:ext cx="1291278" cy="17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FC971A-C27A-1299-532F-E239F9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0"/>
            <a:ext cx="1225734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05161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98744" y="4038689"/>
            <a:ext cx="162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17A30-0759-3165-5123-1F0CD1661CF7}"/>
              </a:ext>
            </a:extLst>
          </p:cNvPr>
          <p:cNvSpPr/>
          <p:nvPr/>
        </p:nvSpPr>
        <p:spPr>
          <a:xfrm>
            <a:off x="3859078" y="679311"/>
            <a:ext cx="4695986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3F298B-AC39-5366-257E-4CC50E2D178F}"/>
              </a:ext>
            </a:extLst>
          </p:cNvPr>
          <p:cNvSpPr txBox="1"/>
          <p:nvPr/>
        </p:nvSpPr>
        <p:spPr>
          <a:xfrm>
            <a:off x="3935530" y="650546"/>
            <a:ext cx="4543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Grécia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A2AEAD4-FD3C-D338-1676-B13A09817C16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58A952-9527-847C-78F4-8D1B21300879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C6379E1-A8B9-9768-9FA8-C9280A81F57D}"/>
              </a:ext>
            </a:extLst>
          </p:cNvPr>
          <p:cNvSpPr/>
          <p:nvPr/>
        </p:nvSpPr>
        <p:spPr>
          <a:xfrm>
            <a:off x="10967358" y="2832017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F7BAA9-5CDD-9AEC-F893-7BEF9520EE55}"/>
              </a:ext>
            </a:extLst>
          </p:cNvPr>
          <p:cNvSpPr txBox="1"/>
          <p:nvPr/>
        </p:nvSpPr>
        <p:spPr>
          <a:xfrm>
            <a:off x="5158318" y="4392090"/>
            <a:ext cx="18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Moussaka</a:t>
            </a:r>
            <a:endParaRPr lang="pt-BR" sz="2400" dirty="0">
              <a:solidFill>
                <a:schemeClr val="bg1"/>
              </a:solidFill>
              <a:effectLst>
                <a:outerShdw blurRad="88900" sx="102000" sy="102000" algn="ctr" rotWithShape="0">
                  <a:prstClr val="black">
                    <a:alpha val="83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6D1B72-4C74-F5F2-7D33-094BA172E569}"/>
              </a:ext>
            </a:extLst>
          </p:cNvPr>
          <p:cNvSpPr txBox="1"/>
          <p:nvPr/>
        </p:nvSpPr>
        <p:spPr>
          <a:xfrm>
            <a:off x="8042234" y="4466184"/>
            <a:ext cx="2158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Dolmades</a:t>
            </a:r>
            <a:endParaRPr lang="pt-BR" sz="23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8415E95-0661-DD2E-3D48-6FFF423930EE}"/>
              </a:ext>
            </a:extLst>
          </p:cNvPr>
          <p:cNvSpPr txBox="1"/>
          <p:nvPr/>
        </p:nvSpPr>
        <p:spPr>
          <a:xfrm>
            <a:off x="11154186" y="4421061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Souvlak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B5DE523-F5B2-C9AE-12B6-1063EEEF8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09" y="3032209"/>
            <a:ext cx="2175810" cy="135988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ABDAC97-B0E3-EC82-85DE-EAE36653D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7878" y1="71965" x2="82018" y2="64147"/>
                        <a14:foregroundMark x1="80724" y1="62030" x2="72639" y2="43067"/>
                        <a14:foregroundMark x1="72639" y1="43067" x2="62549" y2="36501"/>
                        <a14:foregroundMark x1="62549" y1="36501" x2="44373" y2="30194"/>
                        <a14:foregroundMark x1="44373" y1="30194" x2="30272" y2="30367"/>
                        <a14:foregroundMark x1="30272" y1="30367" x2="20310" y2="39827"/>
                        <a14:foregroundMark x1="20310" y1="39827" x2="25162" y2="49978"/>
                        <a14:foregroundMark x1="25162" y1="49978" x2="39133" y2="61166"/>
                        <a14:foregroundMark x1="39133" y1="61166" x2="43338" y2="62851"/>
                        <a14:foregroundMark x1="53493" y1="69849" x2="70505" y2="72397"/>
                        <a14:foregroundMark x1="70505" y1="72397" x2="80724" y2="70281"/>
                        <a14:foregroundMark x1="80724" y1="70281" x2="70052" y2="69330"/>
                        <a14:foregroundMark x1="70052" y1="69330" x2="67400" y2="70065"/>
                        <a14:foregroundMark x1="76003" y1="64968" x2="78525" y2="62203"/>
                        <a14:foregroundMark x1="80401" y1="63499" x2="78202" y2="61814"/>
                        <a14:foregroundMark x1="75679" y1="64968" x2="78525" y2="64147"/>
                        <a14:foregroundMark x1="81695" y1="63067" x2="76003" y2="66048"/>
                        <a14:foregroundMark x1="81695" y1="62203" x2="75032" y2="67300"/>
                        <a14:foregroundMark x1="84541" y1="61814" x2="69340" y2="66868"/>
                        <a14:backgroundMark x1="83765" y1="62203" x2="83894" y2="61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97">
            <a:off x="8143245" y="2279917"/>
            <a:ext cx="1808721" cy="2708401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C3ADCA3B-BDD8-0884-9916-D0FFD5FB2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53" b="96911" l="2577" r="89691">
                        <a14:foregroundMark x1="8763" y1="64865" x2="8247" y2="69884"/>
                        <a14:foregroundMark x1="5155" y1="63707" x2="3608" y2="68726"/>
                        <a14:foregroundMark x1="35052" y1="88803" x2="29897" y2="97297"/>
                        <a14:foregroundMark x1="6701" y1="75290" x2="2577" y2="77992"/>
                        <a14:backgroundMark x1="9278" y1="35521" x2="25773" y2="27413"/>
                        <a14:backgroundMark x1="4124" y1="88803" x2="3093" y2="94208"/>
                        <a14:backgroundMark x1="62887" y1="29344" x2="65979" y2="27027"/>
                        <a14:backgroundMark x1="63402" y1="79923" x2="61340" y2="87259"/>
                        <a14:backgroundMark x1="56186" y1="76834" x2="57732" y2="81467"/>
                        <a14:backgroundMark x1="67010" y1="78764" x2="64948" y2="88803"/>
                        <a14:backgroundMark x1="56186" y1="78764" x2="53093" y2="86486"/>
                        <a14:backgroundMark x1="57216" y1="72973" x2="57216" y2="74903"/>
                        <a14:backgroundMark x1="17526" y1="33205" x2="6186" y2="37838"/>
                        <a14:backgroundMark x1="26289" y1="32819" x2="36598" y2="28185"/>
                        <a14:backgroundMark x1="46907" y1="26641" x2="23711" y2="24710"/>
                        <a14:backgroundMark x1="38144" y1="22394" x2="65464" y2="22008"/>
                        <a14:backgroundMark x1="46392" y1="21622" x2="17526" y2="24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7771">
            <a:off x="11499588" y="2775972"/>
            <a:ext cx="1291278" cy="17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FC971A-C27A-1299-532F-E239F9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0"/>
            <a:ext cx="1225734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3676FD-F8CE-2E15-B35A-19580A2FBD65}"/>
              </a:ext>
            </a:extLst>
          </p:cNvPr>
          <p:cNvSpPr/>
          <p:nvPr/>
        </p:nvSpPr>
        <p:spPr>
          <a:xfrm>
            <a:off x="-32666" y="4051613"/>
            <a:ext cx="2188035" cy="620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07601A-5E95-7B26-9FBF-A6E5C1D88A02}"/>
              </a:ext>
            </a:extLst>
          </p:cNvPr>
          <p:cNvSpPr/>
          <p:nvPr/>
        </p:nvSpPr>
        <p:spPr>
          <a:xfrm>
            <a:off x="-4" y="3312361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40F778-BA42-C76C-F7B4-550EE9745728}"/>
              </a:ext>
            </a:extLst>
          </p:cNvPr>
          <p:cNvSpPr/>
          <p:nvPr/>
        </p:nvSpPr>
        <p:spPr>
          <a:xfrm>
            <a:off x="-6" y="4913226"/>
            <a:ext cx="145324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E186A2-680D-1AC6-4282-162611DC3881}"/>
              </a:ext>
            </a:extLst>
          </p:cNvPr>
          <p:cNvSpPr/>
          <p:nvPr/>
        </p:nvSpPr>
        <p:spPr>
          <a:xfrm>
            <a:off x="-32666" y="5688831"/>
            <a:ext cx="1485907" cy="489858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310540-89E5-D9C7-A82E-B2B2D1544B3F}"/>
              </a:ext>
            </a:extLst>
          </p:cNvPr>
          <p:cNvSpPr txBox="1"/>
          <p:nvPr/>
        </p:nvSpPr>
        <p:spPr>
          <a:xfrm>
            <a:off x="298744" y="4038689"/>
            <a:ext cx="162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Grécia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495F8A-E896-0847-6F78-F4E403AA28BC}"/>
              </a:ext>
            </a:extLst>
          </p:cNvPr>
          <p:cNvSpPr txBox="1"/>
          <p:nvPr/>
        </p:nvSpPr>
        <p:spPr>
          <a:xfrm>
            <a:off x="195936" y="3329510"/>
            <a:ext cx="119198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A88CC7-74A4-40F9-E194-2FC88BED64C8}"/>
              </a:ext>
            </a:extLst>
          </p:cNvPr>
          <p:cNvSpPr txBox="1"/>
          <p:nvPr/>
        </p:nvSpPr>
        <p:spPr>
          <a:xfrm>
            <a:off x="261255" y="4933432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Índia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E78535-BA3A-7341-8F3B-3E6B911F2A2F}"/>
              </a:ext>
            </a:extLst>
          </p:cNvPr>
          <p:cNvSpPr txBox="1"/>
          <p:nvPr/>
        </p:nvSpPr>
        <p:spPr>
          <a:xfrm>
            <a:off x="130624" y="5662662"/>
            <a:ext cx="132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França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17A30-0759-3165-5123-1F0CD1661CF7}"/>
              </a:ext>
            </a:extLst>
          </p:cNvPr>
          <p:cNvSpPr/>
          <p:nvPr/>
        </p:nvSpPr>
        <p:spPr>
          <a:xfrm>
            <a:off x="3859078" y="679311"/>
            <a:ext cx="4695986" cy="14177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3F298B-AC39-5366-257E-4CC50E2D178F}"/>
              </a:ext>
            </a:extLst>
          </p:cNvPr>
          <p:cNvSpPr txBox="1"/>
          <p:nvPr/>
        </p:nvSpPr>
        <p:spPr>
          <a:xfrm>
            <a:off x="3935530" y="650546"/>
            <a:ext cx="4543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300" dirty="0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Grécia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A2AEAD4-FD3C-D338-1676-B13A09817C16}"/>
              </a:ext>
            </a:extLst>
          </p:cNvPr>
          <p:cNvSpPr/>
          <p:nvPr/>
        </p:nvSpPr>
        <p:spPr>
          <a:xfrm>
            <a:off x="5005150" y="2803780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58A952-9527-847C-78F4-8D1B21300879}"/>
              </a:ext>
            </a:extLst>
          </p:cNvPr>
          <p:cNvSpPr/>
          <p:nvPr/>
        </p:nvSpPr>
        <p:spPr>
          <a:xfrm>
            <a:off x="8002587" y="2830052"/>
            <a:ext cx="2188035" cy="22096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6D1B72-4C74-F5F2-7D33-094BA172E569}"/>
              </a:ext>
            </a:extLst>
          </p:cNvPr>
          <p:cNvSpPr txBox="1"/>
          <p:nvPr/>
        </p:nvSpPr>
        <p:spPr>
          <a:xfrm>
            <a:off x="5029450" y="4495503"/>
            <a:ext cx="2158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Dolmades</a:t>
            </a:r>
            <a:endParaRPr lang="pt-BR" sz="2300" b="1" i="0" dirty="0">
              <a:solidFill>
                <a:srgbClr val="0076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anose="020F0502020204030204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8415E95-0661-DD2E-3D48-6FFF423930EE}"/>
              </a:ext>
            </a:extLst>
          </p:cNvPr>
          <p:cNvSpPr txBox="1"/>
          <p:nvPr/>
        </p:nvSpPr>
        <p:spPr>
          <a:xfrm>
            <a:off x="8174968" y="4433983"/>
            <a:ext cx="182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/>
                </a:solidFill>
                <a:effectLst>
                  <a:outerShdw blurRad="88900" sx="102000" sy="102000" algn="ctr" rotWithShape="0">
                    <a:prstClr val="black">
                      <a:alpha val="83000"/>
                    </a:prstClr>
                  </a:outerShdw>
                </a:effectLst>
                <a:latin typeface="Arial Black" panose="020B0A04020102020204" pitchFamily="34" charset="0"/>
              </a:rPr>
              <a:t>Souvlak</a:t>
            </a:r>
            <a:endParaRPr lang="pt-BR" sz="2800" b="1" i="0" dirty="0">
              <a:solidFill>
                <a:srgbClr val="0076A9"/>
              </a:solidFill>
              <a:effectLst/>
              <a:latin typeface="roboto condensed" panose="020F0502020204030204" pitchFamily="2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ABDAC97-B0E3-EC82-85DE-EAE36653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7878" y1="71965" x2="82018" y2="64147"/>
                        <a14:foregroundMark x1="80724" y1="62030" x2="72639" y2="43067"/>
                        <a14:foregroundMark x1="72639" y1="43067" x2="62549" y2="36501"/>
                        <a14:foregroundMark x1="62549" y1="36501" x2="44373" y2="30194"/>
                        <a14:foregroundMark x1="44373" y1="30194" x2="30272" y2="30367"/>
                        <a14:foregroundMark x1="30272" y1="30367" x2="20310" y2="39827"/>
                        <a14:foregroundMark x1="20310" y1="39827" x2="25162" y2="49978"/>
                        <a14:foregroundMark x1="25162" y1="49978" x2="39133" y2="61166"/>
                        <a14:foregroundMark x1="39133" y1="61166" x2="43338" y2="62851"/>
                        <a14:foregroundMark x1="53493" y1="69849" x2="70505" y2="72397"/>
                        <a14:foregroundMark x1="70505" y1="72397" x2="80724" y2="70281"/>
                        <a14:foregroundMark x1="80724" y1="70281" x2="70052" y2="69330"/>
                        <a14:foregroundMark x1="70052" y1="69330" x2="67400" y2="70065"/>
                        <a14:foregroundMark x1="76003" y1="64968" x2="78525" y2="62203"/>
                        <a14:foregroundMark x1="80401" y1="63499" x2="78202" y2="61814"/>
                        <a14:foregroundMark x1="75679" y1="64968" x2="78525" y2="64147"/>
                        <a14:foregroundMark x1="81695" y1="63067" x2="76003" y2="66048"/>
                        <a14:foregroundMark x1="81695" y1="62203" x2="75032" y2="67300"/>
                        <a14:foregroundMark x1="84541" y1="61814" x2="69340" y2="66868"/>
                        <a14:backgroundMark x1="83765" y1="62203" x2="83894" y2="61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97">
            <a:off x="5130461" y="2309236"/>
            <a:ext cx="1808721" cy="2708401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C3ADCA3B-BDD8-0884-9916-D0FFD5FB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53" b="96911" l="2577" r="89691">
                        <a14:foregroundMark x1="8763" y1="64865" x2="8247" y2="69884"/>
                        <a14:foregroundMark x1="5155" y1="63707" x2="3608" y2="68726"/>
                        <a14:foregroundMark x1="35052" y1="88803" x2="29897" y2="97297"/>
                        <a14:foregroundMark x1="6701" y1="75290" x2="2577" y2="77992"/>
                        <a14:backgroundMark x1="9278" y1="35521" x2="25773" y2="27413"/>
                        <a14:backgroundMark x1="4124" y1="88803" x2="3093" y2="94208"/>
                        <a14:backgroundMark x1="62887" y1="29344" x2="65979" y2="27027"/>
                        <a14:backgroundMark x1="63402" y1="79923" x2="61340" y2="87259"/>
                        <a14:backgroundMark x1="56186" y1="76834" x2="57732" y2="81467"/>
                        <a14:backgroundMark x1="67010" y1="78764" x2="64948" y2="88803"/>
                        <a14:backgroundMark x1="56186" y1="78764" x2="53093" y2="86486"/>
                        <a14:backgroundMark x1="57216" y1="72973" x2="57216" y2="74903"/>
                        <a14:backgroundMark x1="17526" y1="33205" x2="6186" y2="37838"/>
                        <a14:backgroundMark x1="26289" y1="32819" x2="36598" y2="28185"/>
                        <a14:backgroundMark x1="46907" y1="26641" x2="23711" y2="24710"/>
                        <a14:backgroundMark x1="38144" y1="22394" x2="65464" y2="22008"/>
                        <a14:backgroundMark x1="46392" y1="21622" x2="17526" y2="24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7771">
            <a:off x="8520370" y="2788894"/>
            <a:ext cx="1291278" cy="17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164</Words>
  <Application>Microsoft Office PowerPoint</Application>
  <PresentationFormat>Widescreen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Franklin Gothic Demi Cond</vt:lpstr>
      <vt:lpstr>Roboto</vt:lpstr>
      <vt:lpstr>roboto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2</cp:revision>
  <dcterms:created xsi:type="dcterms:W3CDTF">2023-07-27T20:53:24Z</dcterms:created>
  <dcterms:modified xsi:type="dcterms:W3CDTF">2023-07-27T22:54:17Z</dcterms:modified>
</cp:coreProperties>
</file>